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1"/>
  </p:sldMasterIdLst>
  <p:notesMasterIdLst>
    <p:notesMasterId r:id="rId18"/>
  </p:notesMasterIdLst>
  <p:sldIdLst>
    <p:sldId id="272" r:id="rId2"/>
    <p:sldId id="257" r:id="rId3"/>
    <p:sldId id="273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ользователь" initials="П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38" autoAdjust="0"/>
  </p:normalViewPr>
  <p:slideViewPr>
    <p:cSldViewPr>
      <p:cViewPr varScale="1">
        <p:scale>
          <a:sx n="73" d="100"/>
          <a:sy n="73" d="100"/>
        </p:scale>
        <p:origin x="148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632BC-706B-4B27-A948-DC24B7166A2A}" type="datetimeFigureOut">
              <a:rPr lang="ru-RU" smtClean="0"/>
              <a:pPr/>
              <a:t>25.04.2025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F8AE1-C45A-40BA-AA0C-7005201D36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F8AE1-C45A-40BA-AA0C-7005201D365A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8E29E39-743D-49BA-BC41-ABA87E292239}" type="datetimeFigureOut">
              <a:rPr lang="ru-RU" smtClean="0"/>
              <a:pPr/>
              <a:t>25.04.2025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2DA1B59-1120-45B9-99FD-E200F0306F4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9E39-743D-49BA-BC41-ABA87E292239}" type="datetimeFigureOut">
              <a:rPr lang="ru-RU" smtClean="0"/>
              <a:pPr/>
              <a:t>25.04.2025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1B59-1120-45B9-99FD-E200F0306F4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9E39-743D-49BA-BC41-ABA87E292239}" type="datetimeFigureOut">
              <a:rPr lang="ru-RU" smtClean="0"/>
              <a:pPr/>
              <a:t>25.04.2025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1B59-1120-45B9-99FD-E200F0306F4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9E39-743D-49BA-BC41-ABA87E292239}" type="datetimeFigureOut">
              <a:rPr lang="ru-RU" smtClean="0"/>
              <a:pPr/>
              <a:t>25.04.2025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1B59-1120-45B9-99FD-E200F0306F4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9E39-743D-49BA-BC41-ABA87E292239}" type="datetimeFigureOut">
              <a:rPr lang="ru-RU" smtClean="0"/>
              <a:pPr/>
              <a:t>25.04.2025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1B59-1120-45B9-99FD-E200F0306F4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9E39-743D-49BA-BC41-ABA87E292239}" type="datetimeFigureOut">
              <a:rPr lang="ru-RU" smtClean="0"/>
              <a:pPr/>
              <a:t>25.04.2025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1B59-1120-45B9-99FD-E200F0306F4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9E39-743D-49BA-BC41-ABA87E292239}" type="datetimeFigureOut">
              <a:rPr lang="ru-RU" smtClean="0"/>
              <a:pPr/>
              <a:t>25.04.2025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1B59-1120-45B9-99FD-E200F0306F4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9E39-743D-49BA-BC41-ABA87E292239}" type="datetimeFigureOut">
              <a:rPr lang="ru-RU" smtClean="0"/>
              <a:pPr/>
              <a:t>25.04.2025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1B59-1120-45B9-99FD-E200F0306F4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9E39-743D-49BA-BC41-ABA87E292239}" type="datetimeFigureOut">
              <a:rPr lang="ru-RU" smtClean="0"/>
              <a:pPr/>
              <a:t>25.04.2025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1B59-1120-45B9-99FD-E200F0306F4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8E29E39-743D-49BA-BC41-ABA87E292239}" type="datetimeFigureOut">
              <a:rPr lang="ru-RU" smtClean="0"/>
              <a:pPr/>
              <a:t>25.04.2025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1B59-1120-45B9-99FD-E200F0306F4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8E29E39-743D-49BA-BC41-ABA87E292239}" type="datetimeFigureOut">
              <a:rPr lang="ru-RU" smtClean="0"/>
              <a:pPr/>
              <a:t>25.04.2025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2DA1B59-1120-45B9-99FD-E200F0306F4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8E29E39-743D-49BA-BC41-ABA87E292239}" type="datetimeFigureOut">
              <a:rPr lang="ru-RU" smtClean="0"/>
              <a:pPr/>
              <a:t>25.04.2025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2DA1B59-1120-45B9-99FD-E200F0306F4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714512"/>
          </a:xfrm>
        </p:spPr>
        <p:txBody>
          <a:bodyPr>
            <a:noAutofit/>
          </a:bodyPr>
          <a:lstStyle/>
          <a:p>
            <a:pPr algn="ctr"/>
            <a:r>
              <a:rPr lang="en-US" sz="2800" b="1" i="1" cap="all" dirty="0" smtClean="0">
                <a:solidFill>
                  <a:srgbClr val="002060"/>
                </a:solidFill>
                <a:latin typeface="Bookman Old Style" pitchFamily="18" charset="0"/>
              </a:rPr>
              <a:t>MUZRABOT </a:t>
            </a:r>
            <a:r>
              <a:rPr lang="en-US" sz="2800" b="1" i="1" cap="all" dirty="0" err="1" smtClean="0">
                <a:solidFill>
                  <a:srgbClr val="002060"/>
                </a:solidFill>
                <a:latin typeface="Bookman Old Style" pitchFamily="18" charset="0"/>
              </a:rPr>
              <a:t>tuman</a:t>
            </a:r>
            <a:r>
              <a:rPr lang="en-US" sz="2800" b="1" i="1" cap="all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en-US" sz="2800" b="1" i="1" cap="all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en-US" sz="2800" b="1" i="1" cap="all" dirty="0" err="1" smtClean="0">
                <a:solidFill>
                  <a:srgbClr val="002060"/>
                </a:solidFill>
                <a:latin typeface="Bookman Old Style" pitchFamily="18" charset="0"/>
              </a:rPr>
              <a:t>Axborot-kutubxona</a:t>
            </a:r>
            <a:r>
              <a:rPr lang="en-US" sz="2800" b="1" i="1" cap="all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2800" b="1" i="1" cap="all" dirty="0" err="1" smtClean="0">
                <a:solidFill>
                  <a:srgbClr val="002060"/>
                </a:solidFill>
                <a:latin typeface="Bookman Old Style" pitchFamily="18" charset="0"/>
              </a:rPr>
              <a:t>markazi</a:t>
            </a:r>
            <a:r>
              <a:rPr lang="en-US" sz="2800" b="1" i="1" cap="all" dirty="0" smtClean="0">
                <a:solidFill>
                  <a:srgbClr val="002060"/>
                </a:solidFill>
                <a:latin typeface="Bookman Old Style" pitchFamily="18" charset="0"/>
              </a:rPr>
              <a:t>  </a:t>
            </a:r>
            <a:br>
              <a:rPr lang="en-US" sz="2800" b="1" i="1" cap="all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en-US" sz="2800" b="1" i="1" cap="all" dirty="0" err="1" smtClean="0">
                <a:solidFill>
                  <a:srgbClr val="002060"/>
                </a:solidFill>
                <a:latin typeface="Bookman Old Style" pitchFamily="18" charset="0"/>
              </a:rPr>
              <a:t>Axborot-bibliografiya</a:t>
            </a:r>
            <a:r>
              <a:rPr lang="en-US" sz="2800" b="1" i="1" cap="all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2800" b="1" i="1" cap="all" dirty="0" err="1" smtClean="0">
                <a:solidFill>
                  <a:srgbClr val="002060"/>
                </a:solidFill>
                <a:latin typeface="Bookman Old Style" pitchFamily="18" charset="0"/>
              </a:rPr>
              <a:t>xizmati</a:t>
            </a:r>
            <a:r>
              <a:rPr lang="en-US" sz="2800" b="1" i="1" cap="all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en-US" sz="2800" b="1" i="1" cap="all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4500570"/>
            <a:ext cx="1321070" cy="1928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1857364"/>
            <a:ext cx="1321392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69" y="1928802"/>
            <a:ext cx="1333509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4500570"/>
            <a:ext cx="1357322" cy="2022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1928802"/>
            <a:ext cx="1357322" cy="2006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4572008"/>
            <a:ext cx="1428760" cy="1931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28794" y="2000240"/>
            <a:ext cx="1428760" cy="1992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28794" y="4572008"/>
            <a:ext cx="1428760" cy="1943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3000372"/>
            <a:ext cx="1500198" cy="2397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reen Forest PowerPoint Template | Free Powerpoint Templates | Powerpoint  background templates, Powerpoint templates, Powerpoint background free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643050"/>
            <a:ext cx="335758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57158" y="357165"/>
            <a:ext cx="478634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Omon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Matjon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Matn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nazm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to`plovchi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tyyorlovchilar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Marhbo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Qo`chqorova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Diyor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Matjonov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Toshkent: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nashriyoti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312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  <a:p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ISBN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978-99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43-8569-5-0                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KBK  8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4(5O`)-5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UO`K  821.512.133-1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O 55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z-Cyrl-UZ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4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nnotatsiya</a:t>
            </a:r>
            <a:r>
              <a:rPr lang="en-US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Respublikasi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Prezidenti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Shavkat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Mirziyoyev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2019-yil 15-oktabr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kuni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poytaxti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Boku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shahrida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o'tgan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hamkorlik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kengashining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yettinchi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sammitida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tashkilotga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a’zo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sara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namunalaridan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iborat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durdonalari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nomlangan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jildlik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kitoblar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turkumini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mamlakatning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etish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g'oyasini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ilgari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surgan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ezgu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tashabbus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asosida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bo`lib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muhtasham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majmua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yaratildi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Mazkur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ko`lamli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zalvarli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badiiy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silsilaga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umumturkiy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yetuk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Qozog`iston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Qirg'iziston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Turkmaniston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Vengriya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atoqli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shoir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mutafakkirlarining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asarlari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kiritildi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orasida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ilk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ro'yobga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chiqarilgan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yirik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loyiha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yurtimizda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madaniyat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ko'rsatilayotgan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ulkan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g'amxo'rlikning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xalqimizning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qardosh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ularning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so‘z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san’atiga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nisbatan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yuksak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hurmat-ehtiromining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ramzidir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esktop\photo_2023-09-19_16-47-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214290"/>
            <a:ext cx="1724262" cy="12858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ы для презентаций PowerPoint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714488"/>
            <a:ext cx="357190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28596" y="357166"/>
            <a:ext cx="457203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Said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Azim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Shirvoniy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Muhammad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Hodiy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Sobir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Aliakbar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Matn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nazm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to`plovchi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tyyorlovchi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Karim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Bahriyev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Toshkent: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nashriyoti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480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  <a:p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ISBN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978-99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43-8725-9-2                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KBK  8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4(5Ozar)-5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UO`K  821.512.162-1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S 21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z-Cyrl-UZ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4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nnotatsiya</a:t>
            </a:r>
            <a:r>
              <a:rPr lang="en-US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Respublikasi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Prezidenti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Shavkat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Mirziyoyev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2019-yil 15-oktabr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kuni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poytaxti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Boku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shahrida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o'tgan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hamkorlik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kengashining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yettinchi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sammitida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tashkilotga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a’zo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sara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namunalaridan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iborat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durdonalari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nomlangan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jildlik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kitoblar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turkumini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mamlakatning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etish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g'oyasini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ilgari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surgan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ezgu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tashabbus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asosida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bo`lib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muhtasham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majmua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yaratildi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Mazkur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ko`lamli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zalvarli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badiiy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silsilaga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umumturkiy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yetuk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Qozog`iston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Qirg'iziston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Turkmaniston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Vengriya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atoqli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shoir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mutafakkirlarining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asarlari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kiritildi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orasida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ilk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ro'yobga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chiqarilgan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yirik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loyiha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yurtimizda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madaniyat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ko'rsatilayotgan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ulkan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g'amxo'rlikning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xalqimizning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qardosh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ularning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so‘z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san’atiga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nisbatan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yuksak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hurmat-ehtiromining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ramzidir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esktop\photo_2023-09-19_16-47-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214290"/>
            <a:ext cx="1724262" cy="12858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ирода фон для презентации » Прикольные картинки: скачать бесплатно на  рабочий стол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571612"/>
            <a:ext cx="357190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57158" y="285728"/>
            <a:ext cx="4500594" cy="6286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Anvar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Olimjonov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Matn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to`plovchi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tyyorlovchilar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Alimurod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Tojiyev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Tursunali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Ahmedov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Toshkent: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nashriyoti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328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  <a:p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ISBN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978-99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43-8734-4-5                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KBK  8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4(5Qoz)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UO`K  821.512.122-3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A 63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z-Cyrl-UZ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4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nnotatsiya</a:t>
            </a:r>
            <a:r>
              <a:rPr lang="en-US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Respublikasi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Prezidenti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Shavkat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Mirziyoyev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2019-yil 15-oktabr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kuni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poytaxti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Boku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shahrida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o'tgan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hamkorlik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kengashining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yettinchi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sammitida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tashkilotga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a’zo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sara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namunalaridan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iborat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durdonalari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nomlangan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jildlik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kitoblar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turkumini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mamlakatning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etish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g'oyasini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ilgari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surgan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ezgu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tashabbus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asosida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bo`lib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muhtasham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majmua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yaratildi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Mazkur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ko`lamli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zalvarli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badiiy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silsilaga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umumturkiy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yetuk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Qozog`iston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Qirg'iziston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Turkmaniston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Vengriya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atoqli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shoir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mutafakkirlarining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asarlari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kiritildi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orasida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ilk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ro'yobga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chiqarilgan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yirik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loyiha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yurtimizda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madaniyat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ko'rsatilayotgan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ulkan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g'amxo'rlikning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xalqimizning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qardosh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ularning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so‘z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san’atiga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nisbatan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yuksak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hurmat-ehtiromining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ramzidir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photo_2023-09-19_16-47-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214290"/>
            <a:ext cx="1628470" cy="1214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ирода фон для презентации » Прикольные картинки: скачать бесплатно на  рабочий стол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571612"/>
            <a:ext cx="350046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00034" y="357166"/>
            <a:ext cx="457203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Sobit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Muqonov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Matn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nazm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to`plovchi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tyyorlovchi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Yergash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Abduvalitov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Toshkent: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nashriyoti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600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  <a:p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ISBN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978-99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43-8734-2-1                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KBK  8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4(5Qoz)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UO`K  821.512.122-3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S 74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z-Cyrl-UZ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4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nnotatsiya</a:t>
            </a:r>
            <a:r>
              <a:rPr lang="en-US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Respublikasi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Prezidenti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Shavkat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Mirziyoyev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2019-yil 15-oktabr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kuni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poytaxti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Boku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shahrida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o'tgan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hamkorlik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kengashining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yettinchi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sammitida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tashkilotga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a’zo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sara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namunalaridan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iborat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durdonalari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nomlangan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jildlik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kitoblar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turkumini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mamlakatning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etish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g'oyasini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ilgari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surgan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ezgu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tashabbus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asosida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bo`lib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muhtasham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majmua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yaratildi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Mazkur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ko`lamli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zalvarli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badiiy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silsilaga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umumturkiy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yetuk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Qozog`iston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Qirg'iziston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Turkmaniston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Vengriya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atoqli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shoir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mutafakkirlarining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asarlari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kiritildi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orasida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ilk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ro'yobga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chiqarilgan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yirik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loyiha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yurtimizda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madaniyat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ko'rsatilayotgan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ulkan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g'amxo'rlikning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xalqimizning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qardosh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ularning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so‘z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san’atiga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nisbatan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yuksak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hurmat-ehtiromining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ramzidir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photo_2023-09-19_16-47-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214290"/>
            <a:ext cx="1724262" cy="12858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ирода фон для презентации » Прикольные картинки: скачать бесплатно на  рабочий стол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785926"/>
            <a:ext cx="318316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57158" y="500042"/>
            <a:ext cx="492922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Ibroyim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Yusupov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Matn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nazm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to`plovchi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tyyorlovchi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Rustam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Musurmon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Toshkent: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nashriyoti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552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  <a:p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ISBN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978-99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43-5870-2-5                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KBK  8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4(5O`zb-6Qor)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UO`K  821.512.121-3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Yu 91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z-Cyrl-UZ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4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nnotatsiya</a:t>
            </a:r>
            <a:r>
              <a:rPr lang="en-US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Respublikasi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Prezidenti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Shavkat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Mirziyoyev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2019-yil 15-oktabr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kuni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poytaxti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Boku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shahrida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o'tgan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hamkorlik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kengashining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yettinchi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sammitida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tashkilotga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a’zo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sara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namunalaridan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iborat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durdonalari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nomlangan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jildlik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kitoblar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turkumini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mamlakatning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etish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g'oyasini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ilgari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surgan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ezgu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tashabbus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asosida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bo`lib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muhtasham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majmua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yaratildi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Mazkur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ko`lamli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zalvarli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badiiy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silsilaga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umumturkiy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yetuk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Qozog`iston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Qirg'iziston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Turkmaniston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Vengriya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atoqli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shoir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mutafakkirlarining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asarlari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kiritildi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orasida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ilk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ro'yobga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chiqarilgan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yirik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loyiha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yurtimizda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madaniyat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ko'rsatilayotgan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ulkan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g'amxo'rlikning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xalqimizning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qardosh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ularning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so‘z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san’atiga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nisbatan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yuksak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hurmat-ehtiromining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ramzidir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photo_2023-09-19_16-47-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214290"/>
            <a:ext cx="1724262" cy="12858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ирода фон для презентации » Прикольные картинки: скачать бесплатно на  рабочий сто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 rot="10800000" flipV="1">
            <a:off x="1285848" y="2001384"/>
            <a:ext cx="264321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Angsana New" pitchFamily="18" charset="-34"/>
              </a:rPr>
              <a:t>  </a:t>
            </a:r>
            <a:r>
              <a:rPr lang="en-US" sz="3200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Tayyorladi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1643042" y="3319281"/>
            <a:ext cx="4572032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Axborot-bibliografiya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xizmat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rahbari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3000364" y="5118735"/>
            <a:ext cx="4929222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Abdullayeva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U.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ologiya darslarida ko`rgazmalardan foydalanish - online present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Фон для презентации педсовет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071538" y="1285860"/>
            <a:ext cx="67151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TURKIY ADABIYOTLAR DURDONALARI</a:t>
            </a:r>
            <a:endParaRPr lang="ru-RU" sz="36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ndalus" pitchFamily="18" charset="-7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728" y="3214686"/>
            <a:ext cx="6000792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briola" pitchFamily="82" charset="0"/>
              </a:rPr>
              <a:t>              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Virtual-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kitob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ko`rgazma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briola" pitchFamily="82" charset="0"/>
              </a:rPr>
              <a:t>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357166"/>
            <a:ext cx="4643470" cy="6215106"/>
          </a:xfrm>
        </p:spPr>
        <p:txBody>
          <a:bodyPr>
            <a:noAutofit/>
          </a:bodyPr>
          <a:lstStyle/>
          <a:p>
            <a:pPr algn="just"/>
            <a:r>
              <a:rPr lang="en-US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Abdulla </a:t>
            </a:r>
            <a:r>
              <a:rPr lang="en-US" sz="1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Qahhor</a:t>
            </a:r>
            <a:r>
              <a:rPr lang="en-US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Mirkarim</a:t>
            </a:r>
            <a:r>
              <a:rPr lang="en-US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Osim</a:t>
            </a:r>
            <a:r>
              <a:rPr lang="en-US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Said Ahmad 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Matn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]: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nasr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to`plovchilar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Ma`ruf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Toshpo`latov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Luqmon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Bo`rixon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uz-Cyrl-UZ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Toshkent: 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nashriyoti</a:t>
            </a:r>
            <a:r>
              <a:rPr lang="uz-Cyrl-UZ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uz-Cyrl-UZ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592 </a:t>
            </a:r>
            <a:r>
              <a:rPr lang="uz-Cyrl-UZ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  <a:p>
            <a:r>
              <a:rPr lang="uz-Cyrl-UZ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ISBN 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978-99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43-8723-4-9                 </a:t>
            </a:r>
            <a:r>
              <a:rPr lang="uz-Cyrl-UZ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KBK  8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4(5O`)-44 </a:t>
            </a:r>
            <a:r>
              <a:rPr lang="uz-Cyrl-UZ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1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UO`K  821.512.133-3</a:t>
            </a:r>
            <a:r>
              <a:rPr lang="uz-Cyrl-UZ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A 15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z-Cyrl-UZ" sz="1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nnotatsiya</a:t>
            </a:r>
            <a:r>
              <a:rPr lang="en-US" sz="1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Respublikasi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Prezidenti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Shavkat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Mirziyoyev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2019-yil 15-oktabr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kuni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poytaxti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Boku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shahrida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bo`ib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o'tgan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hamkorlik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kengashining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yettinchi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sammitida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tashkilotga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a’zo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adabiyotining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sara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namunalaridan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iborat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durdonalari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deb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nomlangan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jildlik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kitoblar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turkumini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har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mamlakatning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tilida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etish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g'oyasini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ilgari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surgan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edi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ezgu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tashabbus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asosida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birinchi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bo`lib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O`zbekistonda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shu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muhtasham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majmua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yaratildi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Mazkur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ko`lamli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zalvarli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badiiy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silsilaga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umumturkiy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adabiyotning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yetuk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Qozog`iston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Qirg'iziston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Turkmaniston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Vengriya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davlatlarining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atoqli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shoir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adib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mutafakkirlarining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asarlari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kiritildi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tilli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orasida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ilk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bor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ro'yobga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chiqarilgan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yirik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loyiha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yurtimizda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madaniyat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san’atga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ko'rsatilayotgan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ulkan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g'amxo'rlikning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xalqimizning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qardosh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xalqlar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ularning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so‘z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san’atiga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nisbatan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yuksak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hurmat-ehtiromining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ramzidir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3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781616"/>
            <a:ext cx="3286148" cy="464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Users\user\Desktop\photo_2023-09-19_16-47-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214290"/>
            <a:ext cx="1724262" cy="12858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рирода фон для презентации » Прикольные картинки: скачать бесплатно на  рабочий стол"/>
          <p:cNvPicPr>
            <a:picLocks noChangeAspect="1" noChangeArrowheads="1"/>
          </p:cNvPicPr>
          <p:nvPr/>
        </p:nvPicPr>
        <p:blipFill>
          <a:blip r:embed="rId2">
            <a:lum bright="4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9" y="1785926"/>
            <a:ext cx="332795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85720" y="285727"/>
            <a:ext cx="457203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Abdulla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Qodiriy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Matn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to`plovchi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tyyorlovchi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Xondamir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Qodiriy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Toshkent: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nashriyoti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672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  <a:p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ISBN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978-99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43-8723-0-1                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KBK  8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4(5O`)-44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UO`K  821.512.133-31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A 15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z-Cyrl-UZ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4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nnotatsiya</a:t>
            </a:r>
            <a:r>
              <a:rPr lang="en-US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Respublikasi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Prezidenti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Shavkat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Mirziyoyev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2019-yil 15-oktabr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kuni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poytaxti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Boku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shahrida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o'tgan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hamkorlik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kengashining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yettinchi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sammitida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tashkilotga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a’zo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sara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namunalaridan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iborat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durdonalari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nomlangan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jildlik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kitoblar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turkumini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mamlakatning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etish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g'oyasini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ilgari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surgan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ezgu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tashabbus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asosida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bo`lib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muhtasham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majmua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yaratildi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Mazkur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ko`lamli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zalvarli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badiiy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silsilaga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umumturkiy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yetuk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Qozog`iston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Qirg'iziston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Turkmaniston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Vengriya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atoqli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shoir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mutafakkirlarining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asarlari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kiritildi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orasida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ilk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ro'yobga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chiqarilgan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yirik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loyiha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yurtimizda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madaniyat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ko'rsatilayotgan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ulkan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g'amxo'rlikning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xalqimizning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qardosh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ularning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so‘z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san’atiga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nisbatan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yuksak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hurmat-ehtiromining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ramzidir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photo_2023-09-19_16-47-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214290"/>
            <a:ext cx="1724262" cy="12858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reen Forest PowerPoint Template | Free Powerpoint Templates | Powerpoint  background templates, Powerpoint templates, Powerpoint background free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186612" y="0"/>
            <a:ext cx="9330612" cy="7038474"/>
          </a:xfrm>
          <a:prstGeom prst="rect">
            <a:avLst/>
          </a:prstGeom>
          <a:noFill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714464"/>
            <a:ext cx="342902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93871" y="428604"/>
            <a:ext cx="480675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Abdulla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Oripov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Matn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nazm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to`plovchi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tyyorlovchi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Doniyor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Begimqulov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Toshkent: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nashriyoti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720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  <a:p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ISBN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978-99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43-8569-3-6                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KBK  8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4(5O`)-5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UO`K  821.512.133-1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A 15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z-Cyrl-UZ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4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nnotatsiya</a:t>
            </a:r>
            <a:r>
              <a:rPr lang="en-US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Respublikasi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Prezidenti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Shavkat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Mirziyoyev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2019-yil 15-oktabr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kuni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poytaxti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Boku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shahrida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o'tgan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hamkorlik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kengashining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yettinchi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sammitida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tashkilotga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a’zo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sara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namunalaridan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iborat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durdonalari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nomlangan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jildlik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kitoblar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turkumini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mamlakatning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etish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g'oyasini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ilgari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surgan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ezgu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tashabbus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asosida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bo`lib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muhtasham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majmua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yaratildi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Mazkur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ko`lamli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zalvarli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badiiy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silsilaga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umumturkiy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yetuk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Qozog`iston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Qirg'iziston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Turkmaniston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Vengriya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atoqli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shoir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mutafakkirlarining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asarlari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kiritildi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orasida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ilk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ro'yobga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chiqarilgan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yirik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loyiha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yurtimizda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madaniyat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ko'rsatilayotgan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ulkan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g'amxo'rlikning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xalqimizning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qardosh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ularning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so‘z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san’atiga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nisbatan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yuksak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hurmat-ehtiromining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ramzidir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photo_2023-09-19_16-47-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214290"/>
            <a:ext cx="1724262" cy="12858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PVX shishiriladigan uy uchun eng yaxshi PVX qoplamali tarplar nima? -  DERFLE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PVX shishiriladigan uy uchun eng yaxshi PVX qoplamali tarplar nima? -  DERFLE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4" name="Picture 6" descr="5 Bepul Microsoft PowerPoint fon resurslari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748020"/>
            <a:ext cx="3286148" cy="489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57158" y="428604"/>
            <a:ext cx="4500594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O`zbek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Zamonaviy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nasri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antologiyasi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Matn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to`plovchi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tyyorlovchi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Ma`ruf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Toshpo`latov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Toshkent: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nashriyoti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512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  <a:p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ISBN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978-99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43-8570-0-1                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KBK 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83.3(5O`)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UO`K  821.512.133-09-3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O` 16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z-Cyrl-UZ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4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nnotatsiya</a:t>
            </a:r>
            <a:r>
              <a:rPr lang="en-US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Respublikasi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Prezidenti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Shavkat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Mirziyoyev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2019-yil 15-oktabr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kuni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poytaxti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Boku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shahrida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o'tgan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hamkorlik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kengashining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yettinchi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sammitida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tashkilotga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a’zo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sara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namunalaridan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iborat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durdonalari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nomlangan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jildlik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kitoblar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turkumini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mamlakatning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etish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g'oyasini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ilgari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surgan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ezgu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tashabbus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asosida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bo`lib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muhtasham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majmua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yaratildi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Mazkur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ko`lamli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zalvarli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badiiy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silsilaga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umumturkiy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yetuk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Qozog`iston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Qirg'iziston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Turkmaniston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Vengriya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atoqli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shoir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mutafakkirlarining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asarlari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kiritildi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orasida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ilk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ro'yobga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chiqarilgan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yirik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loyiha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yurtimizda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madaniyat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ko'rsatilayotgan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ulkan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g'amxo'rlikning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xalqimizning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qardosh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ularning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so‘z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san’atiga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nisbatan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yuksak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hurmat-ehtiromining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ramzidir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user\Desktop\photo_2023-09-19_16-47-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214290"/>
            <a:ext cx="1724262" cy="12858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reen domination Free PPT Backgrounds for your PowerPoint Templates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707198"/>
            <a:ext cx="3357586" cy="486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85720" y="357166"/>
            <a:ext cx="4643470" cy="6123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Rashid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Nuri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Guntekin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Matn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to`plovchi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tyyorlovchi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Risolat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Haydarova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Toshkent: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nashriyoti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416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  <a:p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ISBN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978-99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43-8723-8-7                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KBK  8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4(5Turk)-44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UO`K  821.512.161-31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R 31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z-Cyrl-UZ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4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nnotatsiya</a:t>
            </a:r>
            <a:r>
              <a:rPr lang="en-US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Respublikasi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Prezidenti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Shavkat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Mirziyoyev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2019-yil 15-oktabr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kuni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poytaxti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Boku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shahrida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o'tgan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hamkorlik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kengashining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yettinchi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sammitida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tashkilotga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a’zo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sara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namunalaridan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iborat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durdonalari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nomlangan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jildlik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kitoblar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turkumini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mamlakatning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etish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g'oyasini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ilgari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surgan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ezgu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tashabbus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asosida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bo`lib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muhtasham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majmua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yaratildi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Mazkur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ko`lamli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zalvarli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badiiy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silsilaga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umumturkiy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yetuk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Qozog`iston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Qirg'iziston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Turkmaniston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Vengriya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atoqli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shoir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mutafakkirlarining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asarlari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kiritildi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orasida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ilk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ro'yobga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chiqarilgan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yirik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loyiha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yurtimizda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madaniyat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ko'rsatilayotgan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ulkan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g'amxo'rlikning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xalqimizning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qardosh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ularning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so‘z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san’atiga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nisbatan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yuksak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hurmat-ehtiromining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ramzidir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esktop\photo_2023-09-19_16-47-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214290"/>
            <a:ext cx="1724262" cy="12858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5 Bepul Microsoft PowerPoint fon resursla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571612"/>
            <a:ext cx="335758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14282" y="214288"/>
            <a:ext cx="4429156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Yusuf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Xos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Hojab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Ahmad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Yugnakiy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Matn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nazm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to`plovchi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tyyorlovchilar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Boqijon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To`xliyev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Ergash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Ochilov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Toshkent: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nashriyoti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608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  <a:p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ISBN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978-99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43-8722-0-2                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KBK 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83.3(54)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UO`K  821.512.1-1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Yu 91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z-Cyrl-UZ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4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nnotatsiya</a:t>
            </a:r>
            <a:r>
              <a:rPr lang="en-US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Respublikasi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Prezidenti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Shavkat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Mirziyoyev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2019-yil 15-oktabr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kuni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poytaxti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Boku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shahrida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o'tgan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hamkorlik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kengashining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yettinchi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sammitida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tashkilotga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a’zo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sara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namunalaridan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iborat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durdonalari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nomlangan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jildlik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kitoblar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turkumini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mamlakatning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etish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g'oyasini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ilgari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surgan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ezgu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tashabbus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asosida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bo`lib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muhtasham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majmua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yaratildi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Mazkur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ko`lamli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zalvarli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badiiy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silsilaga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umumturkiy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yetuk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Qozog`iston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Qirg'iziston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Turkmaniston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Vengriya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atoqli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shoir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mutafakkirlarining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asarlari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kiritildi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orasida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ilk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ro'yobga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chiqarilgan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yirik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loyiha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yurtimizda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madaniyat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ko'rsatilayotgan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ulkan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g'amxo'rlikning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xalqimizning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qardosh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ularning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so‘z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san’atiga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nisbatan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yuksak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hurmat-ehtiromining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ramzidir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esktop\photo_2023-09-19_16-47-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214290"/>
            <a:ext cx="1724262" cy="12858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ы для презентаций PowerPoint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714488"/>
            <a:ext cx="342902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85720" y="214290"/>
            <a:ext cx="450059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Oltin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avlod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vakillari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Matn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nazm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to`plovchi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tyyorlovchi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Zuhriddin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Isomiddinov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Toshkent: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nashriyoti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352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  <a:p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ISBN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978-99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43-8571-1-7                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KBK  8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4(5Qir) 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UO`K  821.512.154-3</a:t>
            </a:r>
            <a:r>
              <a:rPr lang="uz-Cyrl-U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O 52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z-Cyrl-UZ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4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nnotatsiya</a:t>
            </a:r>
            <a:r>
              <a:rPr lang="en-US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Respublikasi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Prezidenti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Shavkat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Mirziyoyev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2019-yil 15-oktabr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kuni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poytaxti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Boku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shahrida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o'tgan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hamkorlik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kengashining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yettinchi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sammitida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tashkilotga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a’zo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sara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namunalaridan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iborat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durdonalari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nomlangan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jildlik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kitoblar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turkumini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mamlakatning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nashr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etish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g'oyasini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ilgari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surgan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ezgu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tashabbus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asosida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birinchi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bo`lib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muhtasham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majmua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yaratildi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Mazkur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ko`lamli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zalvarli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badiiy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silsilaga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umumturkiy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adabiyotning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eng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yetuk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namunalari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O`zbekiston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Qozog`iston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Qirg'iziston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Ozarbayjon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Turkmaniston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Vengriya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atoqli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shoir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adib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mutafakkirlarining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asarlari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kiritildi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Turkiy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tilli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davlatlar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orasida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ilk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ro'yobga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chiqarilgan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yirik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loyiha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yurtimizda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madaniyat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ko'rsatilayotgan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ulkan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g'amxo'rlikning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xalqimizning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qardosh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xalqlar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ularning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so‘z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san’atiga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nisbatan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yuksak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hurmat-ehtiromining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ramzidir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esktop\photo_2023-09-19_16-47-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214290"/>
            <a:ext cx="1724262" cy="12858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549</TotalTime>
  <Words>2210</Words>
  <Application>Microsoft Office PowerPoint</Application>
  <PresentationFormat>Экран (4:3)</PresentationFormat>
  <Paragraphs>103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Andalus</vt:lpstr>
      <vt:lpstr>Angsana New</vt:lpstr>
      <vt:lpstr>Bookman Old Style</vt:lpstr>
      <vt:lpstr>Calibri</vt:lpstr>
      <vt:lpstr>Gabriola</vt:lpstr>
      <vt:lpstr>Lucida Sans Unicode</vt:lpstr>
      <vt:lpstr>Times New Roman</vt:lpstr>
      <vt:lpstr>Verdana</vt:lpstr>
      <vt:lpstr>Wingdings 2</vt:lpstr>
      <vt:lpstr>Wingdings 3</vt:lpstr>
      <vt:lpstr>Открытая</vt:lpstr>
      <vt:lpstr>MUZRABOT tuman Axborot-kutubxona markazi   Axborot-bibliografiya xizmati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AKT</cp:lastModifiedBy>
  <cp:revision>71</cp:revision>
  <dcterms:created xsi:type="dcterms:W3CDTF">2023-11-15T09:21:43Z</dcterms:created>
  <dcterms:modified xsi:type="dcterms:W3CDTF">2025-04-25T12:20:11Z</dcterms:modified>
</cp:coreProperties>
</file>