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5" r:id="rId4"/>
    <p:sldId id="258" r:id="rId5"/>
    <p:sldId id="260" r:id="rId6"/>
    <p:sldId id="259" r:id="rId7"/>
    <p:sldId id="261" r:id="rId8"/>
    <p:sldId id="262" r:id="rId9"/>
    <p:sldId id="263" r:id="rId10"/>
    <p:sldId id="264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25.04.2025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25.04.2025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25.04.2025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25.04.2025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25.04.2025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25.04.2025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25.04.2025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25.04.2025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25.04.2025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25.04.2025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25.04.2025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25.04.2025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5800" y="1357297"/>
            <a:ext cx="7772400" cy="3071835"/>
          </a:xfrm>
        </p:spPr>
        <p:txBody>
          <a:bodyPr/>
          <a:lstStyle/>
          <a:p>
            <a:pPr algn="ctr">
              <a:defRPr/>
            </a:pPr>
            <a:endParaRPr lang="en-US" altLang="ru-RU" sz="3600" b="1" dirty="0" smtClean="0">
              <a:solidFill>
                <a:srgbClr val="7030A0"/>
              </a:solidFill>
              <a:latin typeface="Gungsuh" pitchFamily="18" charset="-127"/>
              <a:ea typeface="Gungsuh" pitchFamily="18" charset="-127"/>
              <a:cs typeface="Times New Roman" panose="02020603050405020304" pitchFamily="18" charset="0"/>
            </a:endParaRPr>
          </a:p>
          <a:p>
            <a:pPr algn="ctr">
              <a:defRPr/>
            </a:pPr>
            <a:r>
              <a:rPr lang="en-US" altLang="ru-RU" sz="3600" b="1" dirty="0" err="1" smtClean="0">
                <a:solidFill>
                  <a:srgbClr val="7030A0"/>
                </a:solidFill>
                <a:latin typeface="Gungsuh" pitchFamily="18" charset="-127"/>
                <a:ea typeface="Gungsuh" pitchFamily="18" charset="-127"/>
                <a:cs typeface="Times New Roman" panose="02020603050405020304" pitchFamily="18" charset="0"/>
              </a:rPr>
              <a:t>Yozuvchi</a:t>
            </a:r>
            <a:r>
              <a:rPr lang="en-US" altLang="ru-RU" sz="3600" b="1" dirty="0" smtClean="0">
                <a:solidFill>
                  <a:srgbClr val="7030A0"/>
                </a:solidFill>
                <a:latin typeface="Gungsuh" pitchFamily="18" charset="-127"/>
                <a:ea typeface="Gungsuh" pitchFamily="18" charset="-127"/>
                <a:cs typeface="Times New Roman" panose="02020603050405020304" pitchFamily="18" charset="0"/>
              </a:rPr>
              <a:t> </a:t>
            </a:r>
            <a:r>
              <a:rPr lang="en-US" altLang="ru-RU" sz="3600" b="1" dirty="0" err="1" smtClean="0">
                <a:solidFill>
                  <a:srgbClr val="7030A0"/>
                </a:solidFill>
                <a:latin typeface="Gungsuh" pitchFamily="18" charset="-127"/>
                <a:ea typeface="Gungsuh" pitchFamily="18" charset="-127"/>
                <a:cs typeface="Times New Roman" panose="02020603050405020304" pitchFamily="18" charset="0"/>
              </a:rPr>
              <a:t>Abdukarimov</a:t>
            </a:r>
            <a:r>
              <a:rPr lang="en-US" altLang="ru-RU" sz="3600" b="1" dirty="0" smtClean="0">
                <a:solidFill>
                  <a:srgbClr val="7030A0"/>
                </a:solidFill>
                <a:latin typeface="Gungsuh" pitchFamily="18" charset="-127"/>
                <a:ea typeface="Gungsuh" pitchFamily="18" charset="-127"/>
                <a:cs typeface="Times New Roman" panose="02020603050405020304" pitchFamily="18" charset="0"/>
              </a:rPr>
              <a:t> </a:t>
            </a:r>
            <a:r>
              <a:rPr lang="en-US" altLang="ru-RU" sz="3600" b="1" dirty="0" err="1" smtClean="0">
                <a:solidFill>
                  <a:srgbClr val="7030A0"/>
                </a:solidFill>
                <a:latin typeface="Gungsuh" pitchFamily="18" charset="-127"/>
                <a:ea typeface="Gungsuh" pitchFamily="18" charset="-127"/>
                <a:cs typeface="Times New Roman" panose="02020603050405020304" pitchFamily="18" charset="0"/>
              </a:rPr>
              <a:t>Sunnatulloning</a:t>
            </a:r>
            <a:endParaRPr lang="ru-RU" altLang="ru-RU" sz="3600" b="1" dirty="0" smtClean="0">
              <a:solidFill>
                <a:srgbClr val="7030A0"/>
              </a:solidFill>
              <a:latin typeface="Gungsuh" pitchFamily="18" charset="-127"/>
              <a:ea typeface="Gungsuh" pitchFamily="18" charset="-127"/>
              <a:cs typeface="Times New Roman" panose="02020603050405020304" pitchFamily="18" charset="0"/>
            </a:endParaRPr>
          </a:p>
          <a:p>
            <a:pPr algn="ctr">
              <a:defRPr/>
            </a:pPr>
            <a:r>
              <a:rPr lang="en-US" altLang="ru-RU" sz="3600" b="1" dirty="0" smtClean="0">
                <a:solidFill>
                  <a:srgbClr val="7030A0"/>
                </a:solidFill>
                <a:latin typeface="Gungsuh" pitchFamily="18" charset="-127"/>
                <a:ea typeface="Gungsuh" pitchFamily="18" charset="-127"/>
                <a:cs typeface="Times New Roman" panose="02020603050405020304" pitchFamily="18" charset="0"/>
              </a:rPr>
              <a:t>“</a:t>
            </a:r>
            <a:r>
              <a:rPr lang="en-US" altLang="ru-RU" sz="3600" b="1" dirty="0" err="1" smtClean="0">
                <a:solidFill>
                  <a:srgbClr val="7030A0"/>
                </a:solidFill>
                <a:latin typeface="Gungsuh" pitchFamily="18" charset="-127"/>
                <a:ea typeface="Gungsuh" pitchFamily="18" charset="-127"/>
                <a:cs typeface="Times New Roman" panose="02020603050405020304" pitchFamily="18" charset="0"/>
              </a:rPr>
              <a:t>Armon</a:t>
            </a:r>
            <a:r>
              <a:rPr lang="en-US" altLang="ru-RU" sz="3600" b="1" dirty="0" smtClean="0">
                <a:solidFill>
                  <a:srgbClr val="7030A0"/>
                </a:solidFill>
                <a:latin typeface="Gungsuh" pitchFamily="18" charset="-127"/>
                <a:ea typeface="Gungsuh" pitchFamily="18" charset="-127"/>
                <a:cs typeface="Times New Roman" panose="02020603050405020304" pitchFamily="18" charset="0"/>
              </a:rPr>
              <a:t> </a:t>
            </a:r>
            <a:r>
              <a:rPr lang="en-US" altLang="ru-RU" sz="3600" b="1" dirty="0" err="1" smtClean="0">
                <a:solidFill>
                  <a:srgbClr val="7030A0"/>
                </a:solidFill>
                <a:latin typeface="Gungsuh" pitchFamily="18" charset="-127"/>
                <a:ea typeface="Gungsuh" pitchFamily="18" charset="-127"/>
                <a:cs typeface="Times New Roman" panose="02020603050405020304" pitchFamily="18" charset="0"/>
              </a:rPr>
              <a:t>uchqunlari</a:t>
            </a:r>
            <a:r>
              <a:rPr lang="en-US" altLang="ru-RU" sz="3600" b="1" dirty="0" smtClean="0">
                <a:solidFill>
                  <a:srgbClr val="7030A0"/>
                </a:solidFill>
                <a:latin typeface="Gungsuh" pitchFamily="18" charset="-127"/>
                <a:ea typeface="Gungsuh" pitchFamily="18" charset="-127"/>
                <a:cs typeface="Times New Roman" panose="02020603050405020304" pitchFamily="18" charset="0"/>
              </a:rPr>
              <a:t>”  </a:t>
            </a:r>
            <a:r>
              <a:rPr lang="en-US" altLang="ru-RU" sz="3600" b="1" dirty="0" err="1" smtClean="0">
                <a:solidFill>
                  <a:srgbClr val="7030A0"/>
                </a:solidFill>
                <a:latin typeface="Gungsuh" pitchFamily="18" charset="-127"/>
                <a:ea typeface="Gungsuh" pitchFamily="18" charset="-127"/>
                <a:cs typeface="Times New Roman" panose="02020603050405020304" pitchFamily="18" charset="0"/>
              </a:rPr>
              <a:t>nomli</a:t>
            </a:r>
            <a:r>
              <a:rPr lang="en-US" altLang="ru-RU" sz="3600" b="1" dirty="0" smtClean="0">
                <a:solidFill>
                  <a:srgbClr val="7030A0"/>
                </a:solidFill>
                <a:latin typeface="Gungsuh" pitchFamily="18" charset="-127"/>
                <a:ea typeface="Gungsuh" pitchFamily="18" charset="-127"/>
                <a:cs typeface="Times New Roman" panose="02020603050405020304" pitchFamily="18" charset="0"/>
              </a:rPr>
              <a:t> </a:t>
            </a:r>
            <a:r>
              <a:rPr lang="en-US" altLang="ru-RU" sz="3600" b="1" dirty="0" err="1" smtClean="0">
                <a:solidFill>
                  <a:srgbClr val="7030A0"/>
                </a:solidFill>
                <a:latin typeface="Gungsuh" pitchFamily="18" charset="-127"/>
                <a:ea typeface="Gungsuh" pitchFamily="18" charset="-127"/>
                <a:cs typeface="Times New Roman" panose="02020603050405020304" pitchFamily="18" charset="0"/>
              </a:rPr>
              <a:t>kitobi</a:t>
            </a:r>
            <a:r>
              <a:rPr lang="en-US" altLang="ru-RU" sz="3600" b="1" dirty="0" smtClean="0">
                <a:solidFill>
                  <a:srgbClr val="7030A0"/>
                </a:solidFill>
                <a:latin typeface="Gungsuh" pitchFamily="18" charset="-127"/>
                <a:ea typeface="Gungsuh" pitchFamily="18" charset="-127"/>
                <a:cs typeface="Times New Roman" panose="02020603050405020304" pitchFamily="18" charset="0"/>
              </a:rPr>
              <a:t> </a:t>
            </a:r>
            <a:r>
              <a:rPr lang="en-US" altLang="ru-RU" sz="3600" b="1" dirty="0" err="1" smtClean="0">
                <a:solidFill>
                  <a:srgbClr val="7030A0"/>
                </a:solidFill>
                <a:latin typeface="Gungsuh" pitchFamily="18" charset="-127"/>
                <a:ea typeface="Gungsuh" pitchFamily="18" charset="-127"/>
                <a:cs typeface="Times New Roman" panose="02020603050405020304" pitchFamily="18" charset="0"/>
              </a:rPr>
              <a:t>taqdimoti</a:t>
            </a:r>
            <a:r>
              <a:rPr lang="en-US" altLang="ru-RU" sz="3600" b="1" dirty="0" smtClean="0">
                <a:solidFill>
                  <a:srgbClr val="7030A0"/>
                </a:solidFill>
                <a:latin typeface="Gungsuh" pitchFamily="18" charset="-127"/>
                <a:ea typeface="Gungsuh" pitchFamily="18" charset="-127"/>
                <a:cs typeface="Times New Roman" panose="02020603050405020304" pitchFamily="18" charset="0"/>
              </a:rPr>
              <a:t> </a:t>
            </a:r>
          </a:p>
          <a:p>
            <a:endParaRPr lang="ru-RU" dirty="0"/>
          </a:p>
        </p:txBody>
      </p:sp>
      <p:pic>
        <p:nvPicPr>
          <p:cNvPr id="2050" name="Picture 2" descr="C:\Users\user\Desktop\photo_2023-09-19_16-47-1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29520" y="214290"/>
            <a:ext cx="1500262" cy="1500262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2143117"/>
            <a:ext cx="8401080" cy="2571767"/>
          </a:xfrm>
        </p:spPr>
        <p:txBody>
          <a:bodyPr>
            <a:noAutofit/>
          </a:bodyPr>
          <a:lstStyle/>
          <a:p>
            <a:pPr marL="365760" lvl="2" indent="-256032" algn="just">
              <a:spcBef>
                <a:spcPts val="400"/>
              </a:spcBef>
              <a:buClr>
                <a:schemeClr val="accent1"/>
              </a:buClr>
              <a:buSzPct val="68000"/>
              <a:buFont typeface="Wingdings 3"/>
              <a:buChar char=""/>
            </a:pPr>
            <a:r>
              <a:rPr lang="en-US" altLang="ru-RU" sz="2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Sunnatullo</a:t>
            </a:r>
            <a:r>
              <a:rPr lang="en-US" altLang="ru-RU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ru-RU" sz="2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Abdukarimov</a:t>
            </a:r>
            <a:r>
              <a:rPr lang="en-US" altLang="ru-RU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365760" lvl="2" indent="-256032" algn="just">
              <a:spcBef>
                <a:spcPts val="400"/>
              </a:spcBef>
              <a:buClr>
                <a:schemeClr val="accent1"/>
              </a:buClr>
              <a:buSzPct val="68000"/>
              <a:buFont typeface="Wingdings 3"/>
              <a:buChar char=""/>
            </a:pPr>
            <a:r>
              <a:rPr lang="en-US" altLang="ru-RU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Armon</a:t>
            </a:r>
            <a:r>
              <a:rPr lang="en-US" alt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ru-RU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uchqunlari</a:t>
            </a:r>
            <a:r>
              <a:rPr lang="en-US" alt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altLang="ru-RU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She’rlar</a:t>
            </a:r>
            <a:r>
              <a:rPr lang="en-US" alt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– </a:t>
            </a:r>
            <a:r>
              <a:rPr lang="en-US" altLang="ru-RU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Qarshi</a:t>
            </a:r>
            <a:r>
              <a:rPr lang="en-US" alt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.: “Fan </a:t>
            </a:r>
            <a:r>
              <a:rPr lang="en-US" altLang="ru-RU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alt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ru-RU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ta’lim</a:t>
            </a:r>
            <a:r>
              <a:rPr lang="en-US" alt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”,  2023. – 45 b. </a:t>
            </a:r>
            <a:endParaRPr lang="ru-RU" altLang="ru-RU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65760" lvl="2" indent="-256032" algn="just">
              <a:spcBef>
                <a:spcPts val="400"/>
              </a:spcBef>
              <a:buClr>
                <a:schemeClr val="accent1"/>
              </a:buClr>
              <a:buSzPct val="68000"/>
              <a:buFont typeface="Wingdings 3"/>
              <a:buChar char=""/>
            </a:pPr>
            <a:r>
              <a:rPr lang="en-US" altLang="ru-RU" sz="2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Sunnatullo</a:t>
            </a:r>
            <a:r>
              <a:rPr lang="en-US" altLang="ru-RU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ru-RU" sz="2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Abdukarimov</a:t>
            </a:r>
            <a:r>
              <a:rPr lang="en-US" altLang="ru-RU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365760" lvl="2" indent="-256032" algn="just">
              <a:spcBef>
                <a:spcPts val="400"/>
              </a:spcBef>
              <a:buClr>
                <a:schemeClr val="accent1"/>
              </a:buClr>
              <a:buSzPct val="68000"/>
              <a:buFont typeface="Wingdings 3"/>
              <a:buChar char=""/>
            </a:pPr>
            <a:r>
              <a:rPr lang="en-US" altLang="ru-RU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Muhabbat</a:t>
            </a:r>
            <a:r>
              <a:rPr lang="en-US" alt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ru-RU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malikasi</a:t>
            </a:r>
            <a:r>
              <a:rPr lang="en-US" alt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altLang="ru-RU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She’rlar</a:t>
            </a:r>
            <a:r>
              <a:rPr lang="en-US" alt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– </a:t>
            </a:r>
            <a:r>
              <a:rPr lang="en-US" altLang="ru-RU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Qarshi</a:t>
            </a:r>
            <a:r>
              <a:rPr lang="en-US" alt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.: “</a:t>
            </a:r>
            <a:r>
              <a:rPr lang="en-US" altLang="ru-RU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Nasaf</a:t>
            </a:r>
            <a:r>
              <a:rPr lang="en-US" alt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”,  2009. –  58 b. </a:t>
            </a:r>
            <a:endParaRPr lang="ru-RU" altLang="ru-RU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65760" lvl="2" indent="-256032" algn="just">
              <a:spcBef>
                <a:spcPts val="400"/>
              </a:spcBef>
              <a:buClr>
                <a:schemeClr val="accent1"/>
              </a:buClr>
              <a:buSzPct val="68000"/>
              <a:buFont typeface="Wingdings 3"/>
              <a:buChar char=""/>
            </a:pPr>
            <a:r>
              <a:rPr lang="en-US" altLang="ru-RU" sz="2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Sunnatullo</a:t>
            </a:r>
            <a:r>
              <a:rPr lang="en-US" altLang="ru-RU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ru-RU" sz="2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Abdukarimov</a:t>
            </a:r>
            <a:r>
              <a:rPr lang="en-US" altLang="ru-RU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365760" lvl="2" indent="-256032" algn="just">
              <a:spcBef>
                <a:spcPts val="400"/>
              </a:spcBef>
              <a:buClr>
                <a:schemeClr val="accent1"/>
              </a:buClr>
              <a:buSzPct val="68000"/>
              <a:buFont typeface="Wingdings 3"/>
              <a:buChar char=""/>
            </a:pPr>
            <a:r>
              <a:rPr lang="en-US" altLang="ru-RU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Oqtoshobodlik</a:t>
            </a:r>
            <a:r>
              <a:rPr lang="en-US" alt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ru-RU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go‘zal</a:t>
            </a:r>
            <a:r>
              <a:rPr lang="en-US" alt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altLang="ru-RU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She’rlar</a:t>
            </a:r>
            <a:r>
              <a:rPr lang="en-US" alt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– </a:t>
            </a:r>
            <a:r>
              <a:rPr lang="en-US" altLang="ru-RU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Qarshi</a:t>
            </a:r>
            <a:r>
              <a:rPr lang="en-US" alt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.: “</a:t>
            </a:r>
            <a:r>
              <a:rPr lang="en-US" altLang="ru-RU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Nasaf</a:t>
            </a:r>
            <a:r>
              <a:rPr lang="en-US" alt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”,  2010. –  26 b. </a:t>
            </a:r>
          </a:p>
          <a:p>
            <a:pPr marL="365760" lvl="2" indent="-256032" algn="just">
              <a:spcBef>
                <a:spcPts val="400"/>
              </a:spcBef>
              <a:buClr>
                <a:schemeClr val="accent1"/>
              </a:buClr>
              <a:buSzPct val="68000"/>
              <a:buFont typeface="Wingdings 3"/>
              <a:buChar char=""/>
            </a:pPr>
            <a:endParaRPr lang="en-US" altLang="ru-RU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65760" lvl="2" indent="-256032" algn="just">
              <a:spcBef>
                <a:spcPts val="400"/>
              </a:spcBef>
              <a:buClr>
                <a:schemeClr val="accent1"/>
              </a:buClr>
              <a:buSzPct val="68000"/>
              <a:buFont typeface="Wingdings 3"/>
              <a:buChar char=""/>
            </a:pPr>
            <a:r>
              <a:rPr lang="en-US" altLang="ru-RU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Tayyorladi</a:t>
            </a:r>
            <a:r>
              <a:rPr lang="en-US" alt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  </a:t>
            </a:r>
          </a:p>
          <a:p>
            <a:pPr marL="365760" lvl="2" indent="-256032" algn="just">
              <a:spcBef>
                <a:spcPts val="400"/>
              </a:spcBef>
              <a:buClr>
                <a:schemeClr val="accent1"/>
              </a:buClr>
              <a:buSzPct val="68000"/>
              <a:buFont typeface="Wingdings 3"/>
              <a:buChar char=""/>
            </a:pPr>
            <a:r>
              <a:rPr lang="en-US" altLang="ru-RU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Axborot</a:t>
            </a:r>
            <a:r>
              <a:rPr lang="en-US" alt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ru-RU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bibliografiya</a:t>
            </a:r>
            <a:r>
              <a:rPr lang="en-US" alt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ru-RU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bo‘limi</a:t>
            </a:r>
            <a:r>
              <a:rPr lang="en-US" alt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ru-RU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xizmat</a:t>
            </a:r>
            <a:r>
              <a:rPr lang="en-US" alt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ru-RU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raxbari</a:t>
            </a:r>
            <a:r>
              <a:rPr lang="en-US" alt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marL="365760" lvl="2" indent="-256032" algn="just">
              <a:spcBef>
                <a:spcPts val="400"/>
              </a:spcBef>
              <a:buClr>
                <a:schemeClr val="accent1"/>
              </a:buClr>
              <a:buSzPct val="68000"/>
              <a:buFont typeface="Wingdings 3"/>
              <a:buChar char=""/>
            </a:pPr>
            <a:r>
              <a:rPr lang="en-US" altLang="ru-RU" sz="2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</a:t>
            </a:r>
            <a:r>
              <a:rPr lang="en-US" altLang="ru-RU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U.Abdullayeva</a:t>
            </a:r>
            <a:endParaRPr lang="ru-RU" altLang="ru-RU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2200" dirty="0"/>
          </a:p>
        </p:txBody>
      </p:sp>
      <p:sp>
        <p:nvSpPr>
          <p:cNvPr id="4" name="Выноска-облако 3"/>
          <p:cNvSpPr/>
          <p:nvPr/>
        </p:nvSpPr>
        <p:spPr>
          <a:xfrm>
            <a:off x="1857356" y="214290"/>
            <a:ext cx="5214974" cy="1571636"/>
          </a:xfrm>
          <a:prstGeom prst="cloudCallout">
            <a:avLst/>
          </a:prstGeom>
          <a:solidFill>
            <a:schemeClr val="bg2"/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ru-RU" sz="32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Foydalanilgan</a:t>
            </a:r>
            <a:r>
              <a:rPr lang="en-US" altLang="ru-RU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ru-RU" sz="32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adabiyot</a:t>
            </a:r>
            <a:r>
              <a:rPr lang="en-US" altLang="ru-RU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sz="3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3071802" y="1357298"/>
            <a:ext cx="5715040" cy="5000660"/>
          </a:xfrm>
        </p:spPr>
        <p:txBody>
          <a:bodyPr>
            <a:normAutofit fontScale="92500" lnSpcReduction="20000"/>
          </a:bodyPr>
          <a:lstStyle/>
          <a:p>
            <a:pPr algn="just"/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/>
            <a:r>
              <a:rPr lang="uz-Cyrl-UZ" sz="2600" dirty="0" smtClean="0">
                <a:latin typeface="Times New Roman" pitchFamily="18" charset="0"/>
                <a:cs typeface="Times New Roman" pitchFamily="18" charset="0"/>
              </a:rPr>
              <a:t>Abdukarimov Sunnatillo Asadovich – 1983-yil 30-sentyabrda Surxondaryo viloyati Muzrabot tumanidagi Fayziobod mahallasida ishchi oilasida tug‘ilgan. </a:t>
            </a:r>
            <a:endParaRPr lang="ru-RU" sz="260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/>
            <a:r>
              <a:rPr lang="uz-Cyrl-UZ" sz="2600" dirty="0" smtClean="0">
                <a:latin typeface="Times New Roman" pitchFamily="18" charset="0"/>
                <a:cs typeface="Times New Roman" pitchFamily="18" charset="0"/>
              </a:rPr>
              <a:t>1989 yil Muzrabot tumanidagi 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                </a:t>
            </a:r>
            <a:r>
              <a:rPr lang="uz-Cyrl-UZ" sz="2600" dirty="0" smtClean="0">
                <a:latin typeface="Times New Roman" pitchFamily="18" charset="0"/>
                <a:cs typeface="Times New Roman" pitchFamily="18" charset="0"/>
              </a:rPr>
              <a:t>19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z-Cyrl-UZ" sz="260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z-Cyrl-UZ" sz="2600" dirty="0" smtClean="0">
                <a:latin typeface="Times New Roman" pitchFamily="18" charset="0"/>
                <a:cs typeface="Times New Roman" pitchFamily="18" charset="0"/>
              </a:rPr>
              <a:t>umumta’lim </a:t>
            </a:r>
            <a:r>
              <a:rPr lang="uz-Cyrl-UZ" sz="2600" dirty="0" smtClean="0">
                <a:latin typeface="Times New Roman" pitchFamily="18" charset="0"/>
                <a:cs typeface="Times New Roman" pitchFamily="18" charset="0"/>
              </a:rPr>
              <a:t>maktabiga o‘qishga borib, 2000 yil ushbu maktabni a’lo baholarga tamomlagan. Maktab ta’limidan so‘ng, Qashqadaryo Patentshunoslik  va Ixtirochilik nodavlat institutida (2000-2004 yillar) iqtisodchi-hisobchi yo‘nalishini, Muzrabot kichik va o‘rta biznes kollejida (2004-2007 yillar) moliya yo‘nalishini  tamomlagan. </a:t>
            </a:r>
            <a:endParaRPr lang="ru-RU" sz="2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 smtClean="0">
                <a:latin typeface="Gungsuh" pitchFamily="18" charset="-127"/>
                <a:ea typeface="Gungsuh" pitchFamily="18" charset="-127"/>
              </a:rPr>
              <a:t>Hayoti</a:t>
            </a:r>
            <a:r>
              <a:rPr lang="en-US" dirty="0" smtClean="0">
                <a:latin typeface="Gungsuh" pitchFamily="18" charset="-127"/>
                <a:ea typeface="Gungsuh" pitchFamily="18" charset="-127"/>
              </a:rPr>
              <a:t> </a:t>
            </a:r>
            <a:r>
              <a:rPr lang="en-US" dirty="0" err="1" smtClean="0">
                <a:latin typeface="Gungsuh" pitchFamily="18" charset="-127"/>
                <a:ea typeface="Gungsuh" pitchFamily="18" charset="-127"/>
              </a:rPr>
              <a:t>va</a:t>
            </a:r>
            <a:r>
              <a:rPr lang="en-US" dirty="0" smtClean="0">
                <a:latin typeface="Gungsuh" pitchFamily="18" charset="-127"/>
                <a:ea typeface="Gungsuh" pitchFamily="18" charset="-127"/>
              </a:rPr>
              <a:t> </a:t>
            </a:r>
            <a:r>
              <a:rPr lang="en-US" dirty="0" err="1" smtClean="0">
                <a:latin typeface="Gungsuh" pitchFamily="18" charset="-127"/>
                <a:ea typeface="Gungsuh" pitchFamily="18" charset="-127"/>
              </a:rPr>
              <a:t>ijodi</a:t>
            </a:r>
            <a:endParaRPr lang="ru-RU" dirty="0">
              <a:latin typeface="Gungsuh" pitchFamily="18" charset="-127"/>
              <a:ea typeface="Gungsuh" pitchFamily="18" charset="-127"/>
            </a:endParaRP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/>
          <a:srcRect l="61791" r="9552" b="35537"/>
          <a:stretch>
            <a:fillRect/>
          </a:stretch>
        </p:blipFill>
        <p:spPr bwMode="auto">
          <a:xfrm>
            <a:off x="642910" y="1785926"/>
            <a:ext cx="2214578" cy="350641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6" name="Picture 2" descr="C:\Users\user\Desktop\photo_2023-09-19_16-47-1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929586" y="214290"/>
            <a:ext cx="1071570" cy="1071570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500174"/>
            <a:ext cx="8229600" cy="4857784"/>
          </a:xfrm>
        </p:spPr>
        <p:txBody>
          <a:bodyPr>
            <a:noAutofit/>
          </a:bodyPr>
          <a:lstStyle/>
          <a:p>
            <a:pPr lvl="0" algn="just"/>
            <a:r>
              <a:rPr lang="uz-Cyrl-UZ" sz="2800" dirty="0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uz-Cyrl-UZ" sz="2800" dirty="0" smtClean="0">
                <a:latin typeface="Times New Roman" pitchFamily="18" charset="0"/>
                <a:cs typeface="Times New Roman" pitchFamily="18" charset="0"/>
              </a:rPr>
              <a:t>e’rlari </a:t>
            </a:r>
            <a:r>
              <a:rPr lang="uz-Cyrl-UZ" sz="2800" dirty="0" smtClean="0">
                <a:latin typeface="Times New Roman" pitchFamily="18" charset="0"/>
                <a:cs typeface="Times New Roman" pitchFamily="18" charset="0"/>
              </a:rPr>
              <a:t>“Mehnat Zafari” </a:t>
            </a:r>
            <a:r>
              <a:rPr lang="uz-Cyrl-UZ" sz="28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uz-Cyrl-UZ" sz="2800" dirty="0" smtClean="0">
                <a:latin typeface="Times New Roman" pitchFamily="18" charset="0"/>
                <a:cs typeface="Times New Roman" pitchFamily="18" charset="0"/>
              </a:rPr>
              <a:t>ozirgi </a:t>
            </a:r>
            <a:r>
              <a:rPr lang="uz-Cyrl-UZ" sz="2800" dirty="0" smtClean="0">
                <a:latin typeface="Times New Roman" pitchFamily="18" charset="0"/>
                <a:cs typeface="Times New Roman" pitchFamily="18" charset="0"/>
              </a:rPr>
              <a:t>Muzrabot), “Boysun ovozi”, “Surxon tongi”, “Oks-press”, “Adolat tarozisi” gazetalarida e’lon qilingan</a:t>
            </a:r>
            <a:r>
              <a:rPr lang="uz-Cyrl-UZ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z-Cyrl-UZ" sz="2800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l</a:t>
            </a:r>
            <a:r>
              <a:rPr lang="uz-Cyrl-UZ" sz="2800" dirty="0" smtClean="0">
                <a:latin typeface="Times New Roman" pitchFamily="18" charset="0"/>
                <a:cs typeface="Times New Roman" pitchFamily="18" charset="0"/>
              </a:rPr>
              <a:t>k </a:t>
            </a:r>
            <a:r>
              <a:rPr lang="uz-Cyrl-UZ" sz="2800" dirty="0" smtClean="0">
                <a:latin typeface="Times New Roman" pitchFamily="18" charset="0"/>
                <a:cs typeface="Times New Roman" pitchFamily="18" charset="0"/>
              </a:rPr>
              <a:t>she’riy to‘plami 2001-yilda “Nola” nomi bilan nashr etilgan. 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z-Cyrl-UZ" sz="2800" dirty="0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uz-Cyrl-UZ" sz="2800" dirty="0" smtClean="0">
                <a:latin typeface="Times New Roman" pitchFamily="18" charset="0"/>
                <a:cs typeface="Times New Roman" pitchFamily="18" charset="0"/>
              </a:rPr>
              <a:t>undan </a:t>
            </a:r>
            <a:r>
              <a:rPr lang="uz-Cyrl-UZ" sz="2800" dirty="0" smtClean="0">
                <a:latin typeface="Times New Roman" pitchFamily="18" charset="0"/>
                <a:cs typeface="Times New Roman" pitchFamily="18" charset="0"/>
              </a:rPr>
              <a:t>so‘ng ijodkorning turli yillarda “Ota yurt qo‘shiqlari”  (2005 y), “Muzrabot malikasi” (2009 y), “Oqtoshobodlik go‘zal” (2010 y), “Dunyo bizdan o‘tmaydi” (2015 y) “Armon uchkunlari” (2023 y) she’riy to‘plamlari chop </a:t>
            </a:r>
            <a:r>
              <a:rPr lang="uz-Cyrl-UZ" sz="2800" dirty="0" smtClean="0">
                <a:latin typeface="Times New Roman" pitchFamily="18" charset="0"/>
                <a:cs typeface="Times New Roman" pitchFamily="18" charset="0"/>
              </a:rPr>
              <a:t>etiladi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15262" cy="1143000"/>
          </a:xfrm>
        </p:spPr>
        <p:txBody>
          <a:bodyPr>
            <a:normAutofit/>
          </a:bodyPr>
          <a:lstStyle/>
          <a:p>
            <a:pPr algn="ctr"/>
            <a:r>
              <a:rPr lang="en-US" altLang="ru-RU" sz="3600" u="sng" dirty="0" err="1" smtClean="0">
                <a:latin typeface="Gungsuh" pitchFamily="18" charset="-127"/>
                <a:ea typeface="Gungsuh" pitchFamily="18" charset="-127"/>
                <a:cs typeface="Times New Roman" pitchFamily="18" charset="0"/>
              </a:rPr>
              <a:t>Adibning</a:t>
            </a:r>
            <a:r>
              <a:rPr lang="en-US" altLang="ru-RU" sz="3600" u="sng" dirty="0" smtClean="0">
                <a:latin typeface="Gungsuh" pitchFamily="18" charset="-127"/>
                <a:ea typeface="Gungsuh" pitchFamily="18" charset="-127"/>
                <a:cs typeface="Times New Roman" pitchFamily="18" charset="0"/>
              </a:rPr>
              <a:t> eng </a:t>
            </a:r>
            <a:r>
              <a:rPr lang="en-US" altLang="ru-RU" sz="3600" u="sng" dirty="0" err="1" smtClean="0">
                <a:latin typeface="Gungsuh" pitchFamily="18" charset="-127"/>
                <a:ea typeface="Gungsuh" pitchFamily="18" charset="-127"/>
                <a:cs typeface="Times New Roman" pitchFamily="18" charset="0"/>
              </a:rPr>
              <a:t>sara</a:t>
            </a:r>
            <a:r>
              <a:rPr lang="en-US" altLang="ru-RU" sz="3600" u="sng" dirty="0" smtClean="0">
                <a:latin typeface="Gungsuh" pitchFamily="18" charset="-127"/>
                <a:ea typeface="Gungsuh" pitchFamily="18" charset="-127"/>
                <a:cs typeface="Times New Roman" pitchFamily="18" charset="0"/>
              </a:rPr>
              <a:t>  </a:t>
            </a:r>
            <a:r>
              <a:rPr lang="en-US" altLang="ru-RU" sz="3600" u="sng" dirty="0" err="1" smtClean="0">
                <a:latin typeface="Gungsuh" pitchFamily="18" charset="-127"/>
                <a:ea typeface="Gungsuh" pitchFamily="18" charset="-127"/>
                <a:cs typeface="Times New Roman" pitchFamily="18" charset="0"/>
              </a:rPr>
              <a:t>she’rlari</a:t>
            </a:r>
            <a:endParaRPr lang="ru-RU" sz="3600" dirty="0">
              <a:latin typeface="Gungsuh" pitchFamily="18" charset="-127"/>
              <a:ea typeface="Gungsuh" pitchFamily="18" charset="-127"/>
            </a:endParaRPr>
          </a:p>
        </p:txBody>
      </p:sp>
      <p:pic>
        <p:nvPicPr>
          <p:cNvPr id="4" name="Picture 2" descr="C:\Users\user\Desktop\photo_2023-09-19_16-47-1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929586" y="214290"/>
            <a:ext cx="1071570" cy="1071570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3357554" y="1481328"/>
            <a:ext cx="5329246" cy="4590878"/>
          </a:xfrm>
        </p:spPr>
        <p:txBody>
          <a:bodyPr>
            <a:noAutofit/>
          </a:bodyPr>
          <a:lstStyle/>
          <a:p>
            <a:pPr marL="176213" indent="-66675"/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Ushbu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kitobda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muallifning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“Nola”, “Ota yurt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qo‘shig‘i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”, “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Muzrabot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malikasi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”, “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Oqtoshobodlik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go‘zal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”, “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Dunyo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bizdan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o‘tmaydi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”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she’riy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to‘plamlari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chop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etilgan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176213" lvl="1" indent="215900"/>
            <a:r>
              <a:rPr lang="en-US" sz="2700" dirty="0" err="1" smtClean="0">
                <a:latin typeface="Times New Roman" pitchFamily="18" charset="0"/>
                <a:cs typeface="Times New Roman" pitchFamily="18" charset="0"/>
              </a:rPr>
              <a:t>Abdukarimov</a:t>
            </a:r>
            <a:r>
              <a:rPr lang="en-US" sz="2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 smtClean="0">
                <a:latin typeface="Times New Roman" pitchFamily="18" charset="0"/>
                <a:cs typeface="Times New Roman" pitchFamily="18" charset="0"/>
              </a:rPr>
              <a:t>Sunnatulloning</a:t>
            </a:r>
            <a:r>
              <a:rPr lang="en-US" sz="2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 smtClean="0">
                <a:latin typeface="Times New Roman" pitchFamily="18" charset="0"/>
                <a:cs typeface="Times New Roman" pitchFamily="18" charset="0"/>
              </a:rPr>
              <a:t>sizga</a:t>
            </a:r>
            <a:r>
              <a:rPr lang="en-US" sz="2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 smtClean="0">
                <a:latin typeface="Times New Roman" pitchFamily="18" charset="0"/>
                <a:cs typeface="Times New Roman" pitchFamily="18" charset="0"/>
              </a:rPr>
              <a:t>havola</a:t>
            </a:r>
            <a:r>
              <a:rPr lang="en-US" sz="2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 smtClean="0">
                <a:latin typeface="Times New Roman" pitchFamily="18" charset="0"/>
                <a:cs typeface="Times New Roman" pitchFamily="18" charset="0"/>
              </a:rPr>
              <a:t>etilayotgan</a:t>
            </a:r>
            <a:r>
              <a:rPr lang="en-US" sz="2700" dirty="0" smtClean="0">
                <a:latin typeface="Times New Roman" pitchFamily="18" charset="0"/>
                <a:cs typeface="Times New Roman" pitchFamily="18" charset="0"/>
              </a:rPr>
              <a:t> “</a:t>
            </a:r>
            <a:r>
              <a:rPr lang="en-US" sz="2700" dirty="0" err="1" smtClean="0">
                <a:latin typeface="Times New Roman" pitchFamily="18" charset="0"/>
                <a:cs typeface="Times New Roman" pitchFamily="18" charset="0"/>
              </a:rPr>
              <a:t>Armon</a:t>
            </a:r>
            <a:r>
              <a:rPr lang="en-US" sz="2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 smtClean="0">
                <a:latin typeface="Times New Roman" pitchFamily="18" charset="0"/>
                <a:cs typeface="Times New Roman" pitchFamily="18" charset="0"/>
              </a:rPr>
              <a:t>uchqunlari</a:t>
            </a:r>
            <a:r>
              <a:rPr lang="en-US" sz="2700" dirty="0" smtClean="0">
                <a:latin typeface="Times New Roman" pitchFamily="18" charset="0"/>
                <a:cs typeface="Times New Roman" pitchFamily="18" charset="0"/>
              </a:rPr>
              <a:t>” </a:t>
            </a:r>
            <a:r>
              <a:rPr lang="en-US" sz="2700" dirty="0" err="1" smtClean="0">
                <a:latin typeface="Times New Roman" pitchFamily="18" charset="0"/>
                <a:cs typeface="Times New Roman" pitchFamily="18" charset="0"/>
              </a:rPr>
              <a:t>da</a:t>
            </a:r>
            <a:r>
              <a:rPr lang="en-US" sz="2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 smtClean="0">
                <a:latin typeface="Times New Roman" pitchFamily="18" charset="0"/>
                <a:cs typeface="Times New Roman" pitchFamily="18" charset="0"/>
              </a:rPr>
              <a:t>muallifning</a:t>
            </a:r>
            <a:r>
              <a:rPr lang="en-US" sz="2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 smtClean="0">
                <a:latin typeface="Times New Roman" pitchFamily="18" charset="0"/>
                <a:cs typeface="Times New Roman" pitchFamily="18" charset="0"/>
              </a:rPr>
              <a:t>qirq</a:t>
            </a:r>
            <a:r>
              <a:rPr lang="en-US" sz="2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 smtClean="0">
                <a:latin typeface="Times New Roman" pitchFamily="18" charset="0"/>
                <a:cs typeface="Times New Roman" pitchFamily="18" charset="0"/>
              </a:rPr>
              <a:t>yoshlik</a:t>
            </a:r>
            <a:r>
              <a:rPr lang="en-US" sz="2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 smtClean="0">
                <a:latin typeface="Times New Roman" pitchFamily="18" charset="0"/>
                <a:cs typeface="Times New Roman" pitchFamily="18" charset="0"/>
              </a:rPr>
              <a:t>hayot</a:t>
            </a:r>
            <a:r>
              <a:rPr lang="en-US" sz="2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 smtClean="0">
                <a:latin typeface="Times New Roman" pitchFamily="18" charset="0"/>
                <a:cs typeface="Times New Roman" pitchFamily="18" charset="0"/>
              </a:rPr>
              <a:t>kuzatuvlari</a:t>
            </a:r>
            <a:r>
              <a:rPr lang="en-US" sz="2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 smtClean="0">
                <a:latin typeface="Times New Roman" pitchFamily="18" charset="0"/>
                <a:cs typeface="Times New Roman" pitchFamily="18" charset="0"/>
              </a:rPr>
              <a:t>badiiy</a:t>
            </a:r>
            <a:r>
              <a:rPr lang="en-US" sz="2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 smtClean="0">
                <a:latin typeface="Times New Roman" pitchFamily="18" charset="0"/>
                <a:cs typeface="Times New Roman" pitchFamily="18" charset="0"/>
              </a:rPr>
              <a:t>aks</a:t>
            </a:r>
            <a:r>
              <a:rPr lang="en-US" sz="2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 smtClean="0">
                <a:latin typeface="Times New Roman" pitchFamily="18" charset="0"/>
                <a:cs typeface="Times New Roman" pitchFamily="18" charset="0"/>
              </a:rPr>
              <a:t>ettirilgan</a:t>
            </a:r>
            <a:endParaRPr lang="ru-RU" sz="27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latin typeface="Gungsuh" pitchFamily="18" charset="-127"/>
                <a:ea typeface="Gungsuh" pitchFamily="18" charset="-127"/>
                <a:cs typeface="Times New Roman" pitchFamily="18" charset="0"/>
              </a:rPr>
              <a:t>ARMON  UCHQUNLARI</a:t>
            </a:r>
            <a:endParaRPr lang="ru-RU" dirty="0">
              <a:latin typeface="Gungsuh" pitchFamily="18" charset="-127"/>
              <a:ea typeface="Gungsuh" pitchFamily="18" charset="-127"/>
              <a:cs typeface="Times New Roman" pitchFamily="18" charset="0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/>
          <a:srcRect l="15385" t="12981" r="13461" b="10576"/>
          <a:stretch>
            <a:fillRect/>
          </a:stretch>
        </p:blipFill>
        <p:spPr bwMode="auto">
          <a:xfrm>
            <a:off x="500034" y="1571612"/>
            <a:ext cx="2543462" cy="364333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7" name="Picture 2" descr="C:\Users\user\Desktop\photo_2023-09-19_16-47-1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929586" y="214290"/>
            <a:ext cx="1071570" cy="1071570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Tunlar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osoyishta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kunlar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xotirjam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Ular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– la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daxlsiz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olis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sarhadlar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Misli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Jaloliddin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shahdi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mujassam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Vatanni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qo‘riqlar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davyurak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mardlar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!</a:t>
            </a:r>
          </a:p>
          <a:p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lvl="8">
              <a:buNone/>
            </a:pPr>
            <a:r>
              <a:rPr lang="en-US" sz="2700" dirty="0" err="1" smtClean="0">
                <a:latin typeface="Times New Roman" pitchFamily="18" charset="0"/>
                <a:cs typeface="Times New Roman" pitchFamily="18" charset="0"/>
              </a:rPr>
              <a:t>Yovga</a:t>
            </a:r>
            <a:r>
              <a:rPr lang="en-US" sz="2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 smtClean="0">
                <a:latin typeface="Times New Roman" pitchFamily="18" charset="0"/>
                <a:cs typeface="Times New Roman" pitchFamily="18" charset="0"/>
              </a:rPr>
              <a:t>toptatmayman</a:t>
            </a:r>
            <a:r>
              <a:rPr lang="en-US" sz="2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 smtClean="0">
                <a:latin typeface="Times New Roman" pitchFamily="18" charset="0"/>
                <a:cs typeface="Times New Roman" pitchFamily="18" charset="0"/>
              </a:rPr>
              <a:t>deb</a:t>
            </a:r>
            <a:r>
              <a:rPr lang="en-US" sz="2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 smtClean="0">
                <a:latin typeface="Times New Roman" pitchFamily="18" charset="0"/>
                <a:cs typeface="Times New Roman" pitchFamily="18" charset="0"/>
              </a:rPr>
              <a:t>har</a:t>
            </a:r>
            <a:r>
              <a:rPr lang="en-US" sz="2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 smtClean="0">
                <a:latin typeface="Times New Roman" pitchFamily="18" charset="0"/>
                <a:cs typeface="Times New Roman" pitchFamily="18" charset="0"/>
              </a:rPr>
              <a:t>qarich</a:t>
            </a:r>
            <a:r>
              <a:rPr lang="en-US" sz="2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 smtClean="0">
                <a:latin typeface="Times New Roman" pitchFamily="18" charset="0"/>
                <a:cs typeface="Times New Roman" pitchFamily="18" charset="0"/>
              </a:rPr>
              <a:t>yerni</a:t>
            </a:r>
            <a:r>
              <a:rPr lang="en-US" sz="2700" dirty="0" smtClean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 lvl="8">
              <a:buNone/>
            </a:pPr>
            <a:r>
              <a:rPr lang="en-US" sz="2700" dirty="0" err="1" smtClean="0">
                <a:latin typeface="Times New Roman" pitchFamily="18" charset="0"/>
                <a:cs typeface="Times New Roman" pitchFamily="18" charset="0"/>
              </a:rPr>
              <a:t>Yurtim</a:t>
            </a:r>
            <a:r>
              <a:rPr lang="en-US" sz="27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700" dirty="0" err="1" smtClean="0">
                <a:latin typeface="Times New Roman" pitchFamily="18" charset="0"/>
                <a:cs typeface="Times New Roman" pitchFamily="18" charset="0"/>
              </a:rPr>
              <a:t>deb</a:t>
            </a:r>
            <a:r>
              <a:rPr lang="en-US" sz="2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 smtClean="0">
                <a:latin typeface="Times New Roman" pitchFamily="18" charset="0"/>
                <a:cs typeface="Times New Roman" pitchFamily="18" charset="0"/>
              </a:rPr>
              <a:t>to‘kkanda</a:t>
            </a:r>
            <a:r>
              <a:rPr lang="en-US" sz="2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 smtClean="0">
                <a:latin typeface="Times New Roman" pitchFamily="18" charset="0"/>
                <a:cs typeface="Times New Roman" pitchFamily="18" charset="0"/>
              </a:rPr>
              <a:t>peshona</a:t>
            </a:r>
            <a:r>
              <a:rPr lang="en-US" sz="2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 smtClean="0">
                <a:latin typeface="Times New Roman" pitchFamily="18" charset="0"/>
                <a:cs typeface="Times New Roman" pitchFamily="18" charset="0"/>
              </a:rPr>
              <a:t>terni</a:t>
            </a:r>
            <a:r>
              <a:rPr lang="en-US" sz="27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8">
              <a:buNone/>
            </a:pPr>
            <a:r>
              <a:rPr lang="en-US" sz="2700" dirty="0" err="1" smtClean="0">
                <a:latin typeface="Times New Roman" pitchFamily="18" charset="0"/>
                <a:cs typeface="Times New Roman" pitchFamily="18" charset="0"/>
              </a:rPr>
              <a:t>Ayozu</a:t>
            </a:r>
            <a:r>
              <a:rPr lang="en-US" sz="2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 smtClean="0">
                <a:latin typeface="Times New Roman" pitchFamily="18" charset="0"/>
                <a:cs typeface="Times New Roman" pitchFamily="18" charset="0"/>
              </a:rPr>
              <a:t>saraton</a:t>
            </a:r>
            <a:r>
              <a:rPr lang="en-US" sz="2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 smtClean="0">
                <a:latin typeface="Times New Roman" pitchFamily="18" charset="0"/>
                <a:cs typeface="Times New Roman" pitchFamily="18" charset="0"/>
              </a:rPr>
              <a:t>cho‘chitmas</a:t>
            </a:r>
            <a:r>
              <a:rPr lang="en-US" sz="2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 smtClean="0">
                <a:latin typeface="Times New Roman" pitchFamily="18" charset="0"/>
                <a:cs typeface="Times New Roman" pitchFamily="18" charset="0"/>
              </a:rPr>
              <a:t>sherni</a:t>
            </a:r>
            <a:r>
              <a:rPr lang="en-US" sz="2700" dirty="0" smtClean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 lvl="8">
              <a:buNone/>
            </a:pP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Vatanni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qo‘riqlar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davyurak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mardlar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!</a:t>
            </a:r>
          </a:p>
          <a:p>
            <a:pPr lvl="8"/>
            <a:endParaRPr lang="ru-RU" sz="27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Vatanni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qo‘riqlar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mardlar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!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2" descr="C:\Users\user\Desktop\photo_2023-09-19_16-47-1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929586" y="214290"/>
            <a:ext cx="1071570" cy="1071570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3428992" y="1928802"/>
            <a:ext cx="5257808" cy="3286148"/>
          </a:xfrm>
        </p:spPr>
        <p:txBody>
          <a:bodyPr/>
          <a:lstStyle/>
          <a:p>
            <a:pPr algn="just"/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Qadimiy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hamisha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navqiron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muhabbat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mavzusi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shoirning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ruhiy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kechinmalar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voqelikka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munosabat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qalamga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olingan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kitob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o‘ylaymizki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Siz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aziz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kitobxonni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be’tibor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qoldirmaydi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latin typeface="Gungsuh" pitchFamily="18" charset="-127"/>
                <a:ea typeface="Gungsuh" pitchFamily="18" charset="-127"/>
              </a:rPr>
              <a:t>MUHABBAT  MALIKASI</a:t>
            </a:r>
            <a:endParaRPr lang="ru-RU" dirty="0">
              <a:latin typeface="Gungsuh" pitchFamily="18" charset="-127"/>
              <a:ea typeface="Gungsuh" pitchFamily="18" charset="-127"/>
            </a:endParaRP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 l="17308" t="10096" r="15384" b="12019"/>
          <a:stretch>
            <a:fillRect/>
          </a:stretch>
        </p:blipFill>
        <p:spPr bwMode="auto">
          <a:xfrm>
            <a:off x="857224" y="1785926"/>
            <a:ext cx="2286016" cy="352699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5" name="Picture 2" descr="C:\Users\user\Desktop\photo_2023-09-19_16-47-1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929586" y="214290"/>
            <a:ext cx="1071570" cy="1071570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Mehrin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mendan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ayagan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 algn="just"/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Muhabbat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malikasi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So‘zingga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tushunmasman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Nedir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ishqing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shevasi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 algn="just"/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lvl="8" algn="just"/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Yoningga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borarmanu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 lvl="8" algn="just"/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Qaytishga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yo‘lim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yo‘qdir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8" algn="just"/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Uzun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uzun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kipriging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lvl="8" algn="just"/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Qalbga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sanchilar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o‘qdir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latin typeface="Gungsuh" pitchFamily="18" charset="-127"/>
                <a:ea typeface="Gungsuh" pitchFamily="18" charset="-127"/>
              </a:rPr>
              <a:t>MUHABBAT  MALIKASI</a:t>
            </a:r>
            <a:endParaRPr lang="ru-RU" dirty="0">
              <a:latin typeface="Gungsuh" pitchFamily="18" charset="-127"/>
              <a:ea typeface="Gungsuh" pitchFamily="18" charset="-127"/>
            </a:endParaRPr>
          </a:p>
        </p:txBody>
      </p:sp>
      <p:pic>
        <p:nvPicPr>
          <p:cNvPr id="4" name="Picture 2" descr="C:\Users\user\Desktop\photo_2023-09-19_16-47-1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929586" y="214290"/>
            <a:ext cx="1071570" cy="1071570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3357554" y="1714489"/>
            <a:ext cx="5329246" cy="3857652"/>
          </a:xfrm>
        </p:spPr>
        <p:txBody>
          <a:bodyPr/>
          <a:lstStyle/>
          <a:p>
            <a:pPr marL="88900" indent="20638" algn="just"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Abdukaromov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Sunnatullo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Asadullo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o‘g‘li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	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sizga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tanish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nom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muhtaram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o‘quvchi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o‘zining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“Nola”, “Ota yurt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qo‘shig‘i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”, “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Muhabbat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malikasi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”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nomli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she’riy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to‘plamlari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o‘nlab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qo‘shiqlari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orqali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o‘z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muxlislarini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topib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olgan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yosh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ijodkor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latin typeface="Gungsuh" pitchFamily="18" charset="-127"/>
                <a:ea typeface="Gungsuh" pitchFamily="18" charset="-127"/>
              </a:rPr>
              <a:t>OQTOSHOBODLIK  GO‘ZAL</a:t>
            </a:r>
            <a:endParaRPr lang="ru-RU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/>
          <a:srcRect l="9375" t="8549" r="15625" b="11763"/>
          <a:stretch>
            <a:fillRect/>
          </a:stretch>
        </p:blipFill>
        <p:spPr bwMode="auto">
          <a:xfrm>
            <a:off x="571472" y="1928802"/>
            <a:ext cx="2470914" cy="350046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5" name="Picture 2" descr="C:\Users\user\Desktop\photo_2023-09-19_16-47-1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143868" y="214290"/>
            <a:ext cx="1000132" cy="1000132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857232"/>
            <a:ext cx="8229600" cy="5857916"/>
          </a:xfrm>
        </p:spPr>
        <p:txBody>
          <a:bodyPr>
            <a:noAutofit/>
          </a:bodyPr>
          <a:lstStyle/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Solih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farzand-o‘g‘il-qiz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Zurriyoddir-qolar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iz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Mol-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dunyo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emas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farzand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Tilak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ey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umri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aziz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Qiz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bo’lsa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bradoshing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Sovutmas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luqma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oshing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Yostiqqa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etsa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boshing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Artar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ko‘zingda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yoshing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lvl="4"/>
            <a:r>
              <a:rPr lang="en-US" sz="2700" dirty="0" smtClean="0">
                <a:latin typeface="Times New Roman" pitchFamily="18" charset="0"/>
                <a:cs typeface="Times New Roman" pitchFamily="18" charset="0"/>
              </a:rPr>
              <a:t>                            </a:t>
            </a:r>
            <a:r>
              <a:rPr lang="en-US" sz="2700" dirty="0" err="1" smtClean="0">
                <a:latin typeface="Times New Roman" pitchFamily="18" charset="0"/>
                <a:cs typeface="Times New Roman" pitchFamily="18" charset="0"/>
              </a:rPr>
              <a:t>O‘g‘il</a:t>
            </a:r>
            <a:r>
              <a:rPr lang="en-US" sz="2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 smtClean="0">
                <a:latin typeface="Times New Roman" pitchFamily="18" charset="0"/>
                <a:cs typeface="Times New Roman" pitchFamily="18" charset="0"/>
              </a:rPr>
              <a:t>suyangan</a:t>
            </a:r>
            <a:r>
              <a:rPr lang="en-US" sz="2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 smtClean="0">
                <a:latin typeface="Times New Roman" pitchFamily="18" charset="0"/>
                <a:cs typeface="Times New Roman" pitchFamily="18" charset="0"/>
              </a:rPr>
              <a:t>tog‘ing</a:t>
            </a:r>
            <a:r>
              <a:rPr lang="en-US" sz="2700" dirty="0" smtClean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 lvl="4"/>
            <a:r>
              <a:rPr lang="en-US" sz="2700" dirty="0" smtClean="0">
                <a:latin typeface="Times New Roman" pitchFamily="18" charset="0"/>
                <a:cs typeface="Times New Roman" pitchFamily="18" charset="0"/>
              </a:rPr>
              <a:t>                             </a:t>
            </a:r>
            <a:r>
              <a:rPr lang="en-US" sz="2700" dirty="0" err="1" smtClean="0">
                <a:latin typeface="Times New Roman" pitchFamily="18" charset="0"/>
                <a:cs typeface="Times New Roman" pitchFamily="18" charset="0"/>
              </a:rPr>
              <a:t>Umring</a:t>
            </a:r>
            <a:r>
              <a:rPr lang="en-US" sz="2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 smtClean="0">
                <a:latin typeface="Times New Roman" pitchFamily="18" charset="0"/>
                <a:cs typeface="Times New Roman" pitchFamily="18" charset="0"/>
              </a:rPr>
              <a:t>gulshani</a:t>
            </a:r>
            <a:r>
              <a:rPr lang="en-US" sz="27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700" dirty="0" err="1" smtClean="0">
                <a:latin typeface="Times New Roman" pitchFamily="18" charset="0"/>
                <a:cs typeface="Times New Roman" pitchFamily="18" charset="0"/>
              </a:rPr>
              <a:t>bog‘i</a:t>
            </a:r>
            <a:r>
              <a:rPr lang="en-US" sz="27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4"/>
            <a:r>
              <a:rPr lang="en-US" sz="2700" dirty="0" smtClean="0">
                <a:latin typeface="Times New Roman" pitchFamily="18" charset="0"/>
                <a:cs typeface="Times New Roman" pitchFamily="18" charset="0"/>
              </a:rPr>
              <a:t>                             </a:t>
            </a:r>
            <a:r>
              <a:rPr lang="en-US" sz="2700" dirty="0" err="1" smtClean="0">
                <a:latin typeface="Times New Roman" pitchFamily="18" charset="0"/>
                <a:cs typeface="Times New Roman" pitchFamily="18" charset="0"/>
              </a:rPr>
              <a:t>O‘g‘king</a:t>
            </a:r>
            <a:r>
              <a:rPr lang="en-US" sz="2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 smtClean="0">
                <a:latin typeface="Times New Roman" pitchFamily="18" charset="0"/>
                <a:cs typeface="Times New Roman" pitchFamily="18" charset="0"/>
              </a:rPr>
              <a:t>bo‘lsa</a:t>
            </a:r>
            <a:r>
              <a:rPr lang="en-US" sz="2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 smtClean="0">
                <a:latin typeface="Times New Roman" pitchFamily="18" charset="0"/>
                <a:cs typeface="Times New Roman" pitchFamily="18" charset="0"/>
              </a:rPr>
              <a:t>uyingni</a:t>
            </a:r>
            <a:endParaRPr lang="en-US" sz="2700" dirty="0" smtClean="0">
              <a:latin typeface="Times New Roman" pitchFamily="18" charset="0"/>
              <a:cs typeface="Times New Roman" pitchFamily="18" charset="0"/>
            </a:endParaRPr>
          </a:p>
          <a:p>
            <a:pPr lvl="4"/>
            <a:r>
              <a:rPr lang="en-US" sz="2700" dirty="0" smtClean="0">
                <a:latin typeface="Times New Roman" pitchFamily="18" charset="0"/>
                <a:cs typeface="Times New Roman" pitchFamily="18" charset="0"/>
              </a:rPr>
              <a:t>                              </a:t>
            </a:r>
            <a:r>
              <a:rPr lang="en-US" sz="2700" dirty="0" err="1" smtClean="0">
                <a:latin typeface="Times New Roman" pitchFamily="18" charset="0"/>
                <a:cs typeface="Times New Roman" pitchFamily="18" charset="0"/>
              </a:rPr>
              <a:t>Aslo</a:t>
            </a:r>
            <a:r>
              <a:rPr lang="en-US" sz="27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700" dirty="0" err="1" smtClean="0">
                <a:latin typeface="Times New Roman" pitchFamily="18" charset="0"/>
                <a:cs typeface="Times New Roman" pitchFamily="18" charset="0"/>
              </a:rPr>
              <a:t>o‘chmas</a:t>
            </a:r>
            <a:r>
              <a:rPr lang="en-US" sz="2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 smtClean="0">
                <a:latin typeface="Times New Roman" pitchFamily="18" charset="0"/>
                <a:cs typeface="Times New Roman" pitchFamily="18" charset="0"/>
              </a:rPr>
              <a:t>chirog‘i</a:t>
            </a:r>
            <a:endParaRPr lang="ru-RU" sz="27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2594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>
                <a:latin typeface="Gungsuh" pitchFamily="18" charset="-127"/>
                <a:ea typeface="Gungsuh" pitchFamily="18" charset="-127"/>
              </a:rPr>
              <a:t> TILAK</a:t>
            </a:r>
            <a:endParaRPr lang="ru-RU" dirty="0">
              <a:latin typeface="Gungsuh" pitchFamily="18" charset="-127"/>
              <a:ea typeface="Gungsuh" pitchFamily="18" charset="-127"/>
            </a:endParaRPr>
          </a:p>
        </p:txBody>
      </p:sp>
      <p:pic>
        <p:nvPicPr>
          <p:cNvPr id="4" name="Picture 2" descr="C:\Users\user\Desktop\photo_2023-09-19_16-47-1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929586" y="214290"/>
            <a:ext cx="1071570" cy="1071570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98</TotalTime>
  <Words>475</Words>
  <PresentationFormat>Экран (4:3)</PresentationFormat>
  <Paragraphs>61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Открытая</vt:lpstr>
      <vt:lpstr>Слайд 1</vt:lpstr>
      <vt:lpstr>Hayoti va ijodi</vt:lpstr>
      <vt:lpstr>Adibning eng sara  she’rlari</vt:lpstr>
      <vt:lpstr>ARMON  UCHQUNLARI</vt:lpstr>
      <vt:lpstr>Vatanni qo‘riqlar mardlar!</vt:lpstr>
      <vt:lpstr>MUHABBAT  MALIKASI</vt:lpstr>
      <vt:lpstr>MUHABBAT  MALIKASI</vt:lpstr>
      <vt:lpstr>OQTOSHOBODLIK  GO‘ZAL</vt:lpstr>
      <vt:lpstr> TILAK</vt:lpstr>
      <vt:lpstr>Слайд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Пользователь</dc:creator>
  <cp:lastModifiedBy>Пользователь</cp:lastModifiedBy>
  <cp:revision>33</cp:revision>
  <dcterms:created xsi:type="dcterms:W3CDTF">2025-04-24T03:57:34Z</dcterms:created>
  <dcterms:modified xsi:type="dcterms:W3CDTF">2025-04-25T04:56:58Z</dcterms:modified>
</cp:coreProperties>
</file>