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57297"/>
            <a:ext cx="7772400" cy="3071835"/>
          </a:xfrm>
        </p:spPr>
        <p:txBody>
          <a:bodyPr/>
          <a:lstStyle/>
          <a:p>
            <a:pPr algn="ctr">
              <a:defRPr/>
            </a:pPr>
            <a:endParaRPr lang="en-US" altLang="ru-RU" sz="3600" b="1" dirty="0" smtClean="0">
              <a:solidFill>
                <a:srgbClr val="7030A0"/>
              </a:solidFill>
              <a:latin typeface="Gungsuh" pitchFamily="18" charset="-127"/>
              <a:ea typeface="Gungsuh" pitchFamily="18" charset="-127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Yozuvchi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Abdukarimov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Sunnatulloning</a:t>
            </a:r>
            <a:endParaRPr lang="ru-RU" altLang="ru-RU" sz="3600" b="1" dirty="0" smtClean="0">
              <a:solidFill>
                <a:srgbClr val="7030A0"/>
              </a:solidFill>
              <a:latin typeface="Gungsuh" pitchFamily="18" charset="-127"/>
              <a:ea typeface="Gungsuh" pitchFamily="18" charset="-127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“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Armon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uchqunlari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” 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nomli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kitobi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3600" b="1" dirty="0" err="1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taqdimoti</a:t>
            </a:r>
            <a:r>
              <a:rPr lang="en-US" altLang="ru-RU" sz="3600" b="1" dirty="0" smtClean="0">
                <a:solidFill>
                  <a:srgbClr val="7030A0"/>
                </a:solidFill>
                <a:latin typeface="Gungsuh" pitchFamily="18" charset="-127"/>
                <a:ea typeface="Gungsuh" pitchFamily="18" charset="-127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2050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14290"/>
            <a:ext cx="1500262" cy="15002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7"/>
            <a:ext cx="8401080" cy="2571767"/>
          </a:xfrm>
        </p:spPr>
        <p:txBody>
          <a:bodyPr>
            <a:noAutofit/>
          </a:bodyPr>
          <a:lstStyle/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Sunnatullo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Abdukarimov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Armon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uchqunlari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She’rlar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“Fan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ta’lim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2023. – 45 b. </a:t>
            </a:r>
            <a:endParaRPr lang="ru-RU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Sunnatullo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Abdukarimov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Muhabbat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malikasi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She’rlar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“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Nasaf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2009. –  58 b. </a:t>
            </a:r>
            <a:endParaRPr lang="ru-RU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Sunnatullo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Abdukarimov</a:t>
            </a:r>
            <a:r>
              <a:rPr lang="en-US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Oqtoshobodlik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go‘zal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She’rlar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“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Nasaf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2010. –  26 b.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Tayyorladi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Axborot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bibliografiya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bo‘limi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raxbari</a:t>
            </a:r>
            <a:r>
              <a:rPr lang="en-US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U.Abdullayeva</a:t>
            </a:r>
            <a:endParaRPr lang="ru-RU" alt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857356" y="214290"/>
            <a:ext cx="5214974" cy="1571636"/>
          </a:xfrm>
          <a:prstGeom prst="cloudCallou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Foydalanilgan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adabiyot</a:t>
            </a:r>
            <a:r>
              <a:rPr lang="en-US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71802" y="1357298"/>
            <a:ext cx="5715040" cy="500066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Abdukarimov Sunnatillo Asadovich – 1983-yil 30-sentyabrda Surxondaryo viloyati Muzrabot tumanidagi Fayziobod mahallasida ishchi oilasida tug‘ilgan.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1989 yil Muzrabot tumanidagi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umumta’lim </a:t>
            </a:r>
            <a:r>
              <a:rPr lang="uz-Cyrl-UZ" sz="2600" dirty="0" smtClean="0">
                <a:latin typeface="Times New Roman" pitchFamily="18" charset="0"/>
                <a:cs typeface="Times New Roman" pitchFamily="18" charset="0"/>
              </a:rPr>
              <a:t>maktabiga o‘qishga borib, 2000 yil ushbu maktabni a’lo baholarga tamomlagan. Maktab ta’limidan so‘ng, Qashqadaryo Patentshunoslik  va Ixtirochilik nodavlat institutida (2000-2004 yillar) iqtisodchi-hisobchi yo‘nalishini, Muzrabot kichik va o‘rta biznes kollejida (2004-2007 yillar) moliya yo‘nalishini  tamomlagan.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Gungsuh" pitchFamily="18" charset="-127"/>
                <a:ea typeface="Gungsuh" pitchFamily="18" charset="-127"/>
              </a:rPr>
              <a:t>Hayoti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</a:t>
            </a:r>
            <a:r>
              <a:rPr lang="en-US" dirty="0" err="1" smtClean="0">
                <a:latin typeface="Gungsuh" pitchFamily="18" charset="-127"/>
                <a:ea typeface="Gungsuh" pitchFamily="18" charset="-127"/>
              </a:rPr>
              <a:t>va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</a:t>
            </a:r>
            <a:r>
              <a:rPr lang="en-US" dirty="0" err="1" smtClean="0">
                <a:latin typeface="Gungsuh" pitchFamily="18" charset="-127"/>
                <a:ea typeface="Gungsuh" pitchFamily="18" charset="-127"/>
              </a:rPr>
              <a:t>ijodi</a:t>
            </a:r>
            <a:endParaRPr lang="ru-RU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61791" r="9552" b="35537"/>
          <a:stretch>
            <a:fillRect/>
          </a:stretch>
        </p:blipFill>
        <p:spPr bwMode="auto">
          <a:xfrm>
            <a:off x="642910" y="1785926"/>
            <a:ext cx="2214578" cy="3506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Autofit/>
          </a:bodyPr>
          <a:lstStyle/>
          <a:p>
            <a:pPr lvl="0"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e’rlari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“Mehnat Zafari”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ozirgi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Muzrabot), “Boysun ovozi”, “Surxon tongi”, “Oks-press”, “Adolat tarozisi” gazetalarida e’lon qilingan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she’riy to‘plami 2001-yilda “Nola” nomi bilan nashr etilgan.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undan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so‘ng ijodkorning turli yillarda “Ota yurt qo‘shiqlari”  (2005 y), “Muzrabot malikasi” (2009 y), “Oqtoshobodlik go‘zal” (2010 y), “Dunyo bizdan o‘tmaydi” (2015 y) “Armon uchkunlari” (2023 y) she’riy to‘plamlari chop </a:t>
            </a:r>
            <a:r>
              <a:rPr lang="uz-Cyrl-UZ" sz="2800" dirty="0" smtClean="0"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ru-RU" sz="3600" u="sng" dirty="0" err="1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Adibning</a:t>
            </a:r>
            <a:r>
              <a:rPr lang="en-US" altLang="ru-RU" sz="3600" u="sng" dirty="0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 eng </a:t>
            </a:r>
            <a:r>
              <a:rPr lang="en-US" altLang="ru-RU" sz="3600" u="sng" dirty="0" err="1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sara</a:t>
            </a:r>
            <a:r>
              <a:rPr lang="en-US" altLang="ru-RU" sz="3600" u="sng" dirty="0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  </a:t>
            </a:r>
            <a:r>
              <a:rPr lang="en-US" altLang="ru-RU" sz="3600" u="sng" dirty="0" err="1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she’rlari</a:t>
            </a:r>
            <a:endParaRPr lang="ru-RU" sz="3600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1481328"/>
            <a:ext cx="5329246" cy="4590878"/>
          </a:xfrm>
        </p:spPr>
        <p:txBody>
          <a:bodyPr>
            <a:noAutofit/>
          </a:bodyPr>
          <a:lstStyle/>
          <a:p>
            <a:pPr marL="176213" indent="-66675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muallifning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“Nola”, “Ota yurt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qo‘shig‘i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Muzrabot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Oqtoshobodlik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bizdan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o‘tmaydi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she’riy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to‘plamlari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6213" lvl="1" indent="215900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Abdukarimov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Sunnatulloning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sizga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havola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etilayotgan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Armon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uchqunlari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muallifning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qirq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yoshlik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kuzatuvlari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aks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ettirilgan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  <a:cs typeface="Times New Roman" pitchFamily="18" charset="0"/>
              </a:rPr>
              <a:t>ARMON  UCHQUNLARI</a:t>
            </a:r>
            <a:endParaRPr lang="ru-RU" dirty="0">
              <a:latin typeface="Gungsuh" pitchFamily="18" charset="-127"/>
              <a:ea typeface="Gungsuh" pitchFamily="18" charset="-127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5385" t="12981" r="13461" b="10576"/>
          <a:stretch>
            <a:fillRect/>
          </a:stretch>
        </p:blipFill>
        <p:spPr bwMode="auto">
          <a:xfrm>
            <a:off x="500034" y="1571612"/>
            <a:ext cx="2543462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osoyishta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xotirjam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daxlsiz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sarhadlar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Jaloliddin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shahdi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mujassam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Vatanni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qo‘riqlar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davyurak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mardlar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Yovga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toptatmayman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qarich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yerni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8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Yurtim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to‘kkanda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peshona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terni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Ayozu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saraton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cho‘chitmas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sherni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8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Vatanni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qo‘riqlar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davyurak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mardlar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8"/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Vatanni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qo‘riqlar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mardlar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28992" y="1928802"/>
            <a:ext cx="5257808" cy="3286148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Qadimiy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hamisha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navqiron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muhabbat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mavzusi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shoirning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ruhiy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kechinmalar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voqelikka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munosabat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qalamga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o‘ylaymizki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kitobxonni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be’tibor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qoldirmaydi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</a:rPr>
              <a:t>MUHABBAT  MALIKASI</a:t>
            </a:r>
            <a:endParaRPr lang="ru-RU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7308" t="10096" r="15384" b="12019"/>
          <a:stretch>
            <a:fillRect/>
          </a:stretch>
        </p:blipFill>
        <p:spPr bwMode="auto">
          <a:xfrm>
            <a:off x="857224" y="1785926"/>
            <a:ext cx="2286016" cy="3526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Mehrin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ayagan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Muhabbat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tushunmasman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ishqing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shevasi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8"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Yoningga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borarmanu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8"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Qaytishga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yo‘lim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yo‘qdir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kipriging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8"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Qalbga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sanchilar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</a:rPr>
              <a:t>MUHABBAT  MALIKASI</a:t>
            </a:r>
            <a:endParaRPr lang="ru-RU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1714489"/>
            <a:ext cx="5329246" cy="3857652"/>
          </a:xfrm>
        </p:spPr>
        <p:txBody>
          <a:bodyPr/>
          <a:lstStyle/>
          <a:p>
            <a:pPr marL="88900" indent="20638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Abdukaromov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Sunnatullo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Asadullo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sizga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muhtaram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o‘quvchi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o‘zining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“Nola”, “Ota yurt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qo‘shig‘i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Muhabbat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she’riy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to‘plamlari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o‘nlab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qo‘shiqlari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muxlislarini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topib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ijodkor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</a:rPr>
              <a:t>OQTOSHOBODLIK  GO‘ZAL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9375" t="8549" r="15625" b="11763"/>
          <a:stretch>
            <a:fillRect/>
          </a:stretch>
        </p:blipFill>
        <p:spPr bwMode="auto">
          <a:xfrm>
            <a:off x="571472" y="1928802"/>
            <a:ext cx="2470914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8" y="214290"/>
            <a:ext cx="1000132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farzand-o‘g‘il-qiz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Zurriyoddir-qolar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dunyo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farzand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bradoshing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Sovutmas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luqma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Yostiqqa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ko‘zingda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yoshing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O‘g‘il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suyangan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tog‘ing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4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Umring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gulshani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bog‘i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4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O‘g‘king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uyingni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4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Aslo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o‘chmas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chirog‘i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</a:rPr>
              <a:t> TILAK</a:t>
            </a:r>
            <a:endParaRPr lang="ru-RU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2" descr="C:\Users\user\Desktop\photo_2023-09-19_16-47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214290"/>
            <a:ext cx="1071570" cy="10715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475</Words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Hayoti va ijodi</vt:lpstr>
      <vt:lpstr>Adibning eng sara  she’rlari</vt:lpstr>
      <vt:lpstr>ARMON  UCHQUNLARI</vt:lpstr>
      <vt:lpstr>Vatanni qo‘riqlar mardlar!</vt:lpstr>
      <vt:lpstr>MUHABBAT  MALIKASI</vt:lpstr>
      <vt:lpstr>MUHABBAT  MALIKASI</vt:lpstr>
      <vt:lpstr>OQTOSHOBODLIK  GO‘ZAL</vt:lpstr>
      <vt:lpstr> TILAK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33</cp:revision>
  <dcterms:created xsi:type="dcterms:W3CDTF">2025-04-24T03:57:34Z</dcterms:created>
  <dcterms:modified xsi:type="dcterms:W3CDTF">2025-04-25T04:56:58Z</dcterms:modified>
</cp:coreProperties>
</file>