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4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D112A-4931-438C-B6EE-91361545FFC6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2E317-E31F-437A-91B5-EA0D98FB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757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2E317-E31F-437A-91B5-EA0D98FB90D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4273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1571612"/>
            <a:ext cx="4500594" cy="30003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Yozuvchi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Muhabbat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Yo‘ldoshevaning</a:t>
            </a:r>
            <a:endParaRPr lang="ru-RU" alt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Uchar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hammom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nomli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kitobi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taqdimoti</a:t>
            </a:r>
            <a:r>
              <a:rPr lang="en-US" alt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pic>
        <p:nvPicPr>
          <p:cNvPr id="1026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3"/>
          <a:srcRect l="12032" t="11111" r="11764" b="24999"/>
          <a:stretch>
            <a:fillRect/>
          </a:stretch>
        </p:blipFill>
        <p:spPr bwMode="auto">
          <a:xfrm>
            <a:off x="1000100" y="1785926"/>
            <a:ext cx="2428892" cy="29402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xmlns="" val="416397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Hayoti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ijodi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57488" y="857232"/>
            <a:ext cx="5929354" cy="53578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Muhabbat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Yo‘ldosheva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1964-yil 22-martda Toshkent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viloyatida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tug‘ilgan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maktabni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oltin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medal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tamomlagan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So‘ngra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Rayhon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Beruniy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nomli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Toshkent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Politexnika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institutining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Tog‘-metallurgiya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fakultetining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“Tog‘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injeneri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ixtisosligi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bo‘yicha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bitirgan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faoliyatini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Uzkolxozstroy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ishlab-chiqarish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birlashmasi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tajriba-esperimental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mexanika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xodimlar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bo‘limi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inspektori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lavozimidan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boshlagan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Keyinchalik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matbuotga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ishga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o‘tgan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so‘zi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gazetasida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muxbir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“Tong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yulduzi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gazetasida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muharrir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o‘rinbosari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Mashhura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jurnalida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muharrir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akademiyasida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Axborot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marketing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bo‘limi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boshlig‘i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mulkim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Частная собственность”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gazetasida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mas'ul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kotib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Darakchi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gazetasida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mas'ul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muharrir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Donich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chirog‘i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nashriyotida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muharrir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faoliyat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yuritgan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Без названия (10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285720" y="1500175"/>
            <a:ext cx="2367287" cy="35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38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ru-RU" sz="2800" b="1" u="sng" dirty="0" err="1">
                <a:latin typeface="Times New Roman" pitchFamily="18" charset="0"/>
                <a:cs typeface="Times New Roman" pitchFamily="18" charset="0"/>
              </a:rPr>
              <a:t>Adibning</a:t>
            </a:r>
            <a:r>
              <a:rPr lang="en-US" alt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="1" u="sng" dirty="0" err="1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alt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="1" u="sng" dirty="0" err="1">
                <a:latin typeface="Times New Roman" pitchFamily="18" charset="0"/>
                <a:cs typeface="Times New Roman" pitchFamily="18" charset="0"/>
              </a:rPr>
              <a:t>sara</a:t>
            </a:r>
            <a:r>
              <a:rPr lang="en-US" alt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="1" u="sng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alt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="1" u="sng" dirty="0" err="1">
                <a:latin typeface="Times New Roman" pitchFamily="18" charset="0"/>
                <a:cs typeface="Times New Roman" pitchFamily="18" charset="0"/>
              </a:rPr>
              <a:t>mashhur</a:t>
            </a:r>
            <a:r>
              <a:rPr lang="en-US" alt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b="1" u="sng" dirty="0" err="1">
                <a:latin typeface="Times New Roman" pitchFamily="18" charset="0"/>
                <a:cs typeface="Times New Roman" pitchFamily="18" charset="0"/>
              </a:rPr>
              <a:t>asarlari</a:t>
            </a:r>
            <a:r>
              <a:rPr lang="en-US" alt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42910" y="1500174"/>
            <a:ext cx="7929618" cy="4214842"/>
          </a:xfrm>
        </p:spPr>
        <p:txBody>
          <a:bodyPr>
            <a:no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Muhabbat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Yo‘ldoshevaning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tarjimasida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Samoviy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qotil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(2012),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O‘yla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bo‘l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2016), “XV-XVI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asrlar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san'ati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durdonalarida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Alisher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Navoiy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asarlari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O.Vasileva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2016),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Samoviy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qotil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(2017),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O‘g‘ri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ayol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(2017),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Advokat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(2017),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yilda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bo‘lish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2018),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Omad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zinasi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2018),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Fikrlang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boying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2018),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Farovonlik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sirlari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2018), “Boyish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qoidalari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2018),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O‘yla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bo‘l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N.Xill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tug‘ilganlar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S.Mayer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 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Turkistondagi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institut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A.Tenchoy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O‘yla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bo‘l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  (N.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Xill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  “Professor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Douelning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boshi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A.Belyaev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Qora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Quloq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G.Troyepolskiy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Sohildagi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Yu.Trifonov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2021), “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G‘oliblikka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erishish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sirlari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” (D.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Karnegi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2021)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nashr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70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Mukofotlari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143405"/>
          </a:xfrm>
        </p:spPr>
        <p:txBody>
          <a:bodyPr>
            <a:normAutofit fontScale="775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Moskvada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oʻtkazilgan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„Belaya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Skrijal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hikoyalar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tanlovida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adabiyoti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yoʻnalishi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boʻyicha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gʻolib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boʻlgan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2013-yilda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Respublikasida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oʻtkazilgan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Oʻrta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mamlakatlari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xalqlarining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miflari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ertaklari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afsonalari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asosidagi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ssenariylar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tanlovida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Koʻhi-Qof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shahzodasi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nomli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film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ssenariysi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1-oʻrinni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egallagan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 2022-yilda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Oʻzbekiston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Yozuvchilar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uyushmasi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tomonidan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oʻtkazilgan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Ayolga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ehtirom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adabiy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tanlovining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gʻolibasi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boʻlgan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2019-yilda „HUMO“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xalqaro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ertaklar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tanloviga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Uchar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hammom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kitobi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071802" y="1785925"/>
            <a:ext cx="5429288" cy="34290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Uchar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hammom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kitobimiz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ertaklardan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muallif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tabiat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hayvonot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olamini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jonlantirish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tarbiyaviy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mulohazalarini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etgan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ertaklar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hallolik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to‘g‘irilik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ezgulik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tabiatga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muhabbat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tuyg‘ularini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o‘zingizda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shakillantirasiz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2866" t="8756" r="17496" b="26237"/>
          <a:stretch>
            <a:fillRect/>
          </a:stretch>
        </p:blipFill>
        <p:spPr bwMode="auto">
          <a:xfrm>
            <a:off x="642910" y="1857364"/>
            <a:ext cx="2357454" cy="31774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788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28662" y="1714488"/>
            <a:ext cx="7572428" cy="37862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Bolajonlar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noyob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sovg‘aga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aylanayotgan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kitobni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mutolaa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qilsangiz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undagi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ertaklar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yosh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avlod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ma’naviyatini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oshirishga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ko‘maklashishidan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beixtiyor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quvonasiz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turfa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rasmlar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boyitilgani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e’tiborni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jalb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eta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oladigan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ajoyib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dizayn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yorqin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qiyofada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etilgani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kitobsevar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bolajonlarning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qiziqishlarini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yanada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oshirishiga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ishonch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qilasiz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683404"/>
            <a:ext cx="5857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Uchar</a:t>
            </a:r>
            <a:r>
              <a:rPr lang="en-US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hammom</a:t>
            </a:r>
            <a:r>
              <a:rPr lang="en-US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kitobi</a:t>
            </a:r>
            <a:r>
              <a:rPr lang="en-US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7300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357982" cy="850106"/>
          </a:xfrm>
        </p:spPr>
        <p:txBody>
          <a:bodyPr>
            <a:normAutofit/>
          </a:bodyPr>
          <a:lstStyle/>
          <a:p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Uchar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hammom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hikoyasidan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parcha</a:t>
            </a:r>
            <a:endParaRPr lang="ru-RU" sz="2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00430" y="1628801"/>
            <a:ext cx="5072098" cy="34432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Yaylov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ustidan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ketayotgan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qop-qop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qushchalar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chug‘urlashganicha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yaylovda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o‘tlatayotgan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novvosga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yopirildi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novvosning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yelkasiga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quloqlari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ortiga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o’rnashib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tumshuqchalari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ayovsiz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cho‘qilay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boshlashdi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5" name="Picture 4" descr="C:\photo_2024-11-28_10-04-5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28993" r="17272"/>
          <a:stretch>
            <a:fillRect/>
          </a:stretch>
        </p:blipFill>
        <p:spPr bwMode="auto">
          <a:xfrm rot="16200000">
            <a:off x="393392" y="2106883"/>
            <a:ext cx="3357585" cy="24299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617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03648" y="3140968"/>
            <a:ext cx="7211144" cy="2160239"/>
          </a:xfrm>
        </p:spPr>
        <p:txBody>
          <a:bodyPr/>
          <a:lstStyle/>
          <a:p>
            <a:pPr marL="0" lvl="2" indent="0" algn="just">
              <a:buNone/>
            </a:pP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Yo‘ldosheva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Muhabbat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2" indent="0" algn="just"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Uchar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hammom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/ 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ertaklar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T: “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O`zbekiston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nashriyoti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’’, 2024. –  96 b. </a:t>
            </a:r>
          </a:p>
          <a:p>
            <a:pPr marL="0" lvl="2" indent="0" algn="just"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2" indent="0" algn="just"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ISBN: 978-9910-9248-7-3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9" name="Выноска-облако 8"/>
          <p:cNvSpPr/>
          <p:nvPr/>
        </p:nvSpPr>
        <p:spPr>
          <a:xfrm>
            <a:off x="2357422" y="500042"/>
            <a:ext cx="4714908" cy="1600200"/>
          </a:xfrm>
          <a:prstGeom prst="cloud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Foydalanilgan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adabiyot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9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415</Words>
  <Application>Microsoft Office PowerPoint</Application>
  <PresentationFormat>Экран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Hayoti va ijodi </vt:lpstr>
      <vt:lpstr>Adibning eng sara va mashhur asarlari </vt:lpstr>
      <vt:lpstr> Mukofotlari </vt:lpstr>
      <vt:lpstr>“Uchar hammom” kitobi haqida</vt:lpstr>
      <vt:lpstr>Слайд 6</vt:lpstr>
      <vt:lpstr>“Uchar hammom”  hikoyasidan parcha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Sirdaryo viloyati “Bolalar kutubxonasi” Uslubiy bo`lim</dc:title>
  <dc:creator>User</dc:creator>
  <cp:lastModifiedBy>Пользователь</cp:lastModifiedBy>
  <cp:revision>51</cp:revision>
  <dcterms:created xsi:type="dcterms:W3CDTF">2025-01-07T09:07:43Z</dcterms:created>
  <dcterms:modified xsi:type="dcterms:W3CDTF">2025-04-18T06:35:25Z</dcterms:modified>
</cp:coreProperties>
</file>