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08" autoAdjust="0"/>
  </p:normalViewPr>
  <p:slideViewPr>
    <p:cSldViewPr showGuides="1">
      <p:cViewPr varScale="1">
        <p:scale>
          <a:sx n="97" d="100"/>
          <a:sy n="97" d="100"/>
        </p:scale>
        <p:origin x="19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903FA-BD66-4ACE-94DE-BC3B85F204F8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88D6D-D3B0-486C-AB50-714124C7296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88D6D-D3B0-486C-AB50-714124C72967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89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16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4550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018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0277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518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1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51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85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76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4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43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60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89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23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14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9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5358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3528" y="286007"/>
            <a:ext cx="1101218" cy="11483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570" y="1628801"/>
            <a:ext cx="3718062" cy="3995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02565" y="2151380"/>
            <a:ext cx="4536440" cy="299635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21-mart 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umumxalq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kuniga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Muzrabotda-Navro’z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shukuhi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slayd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taqdimoti.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57392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52" y="2732000"/>
            <a:ext cx="2730888" cy="30749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399790" y="1991995"/>
            <a:ext cx="5367020" cy="42284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Tarixiy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manbalarda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keltirilishicha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olimlarimiz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fikriga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koʻra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Navroʻzning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shakllanish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qadimgi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zamonlardan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zardushtiylik”ning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paydo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boʻlishigacha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davom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asrlarni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ichiga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Navro’z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so’zi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fors-tojik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tilidan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bo’lib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kun”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ma’noni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Qadim-qadimdan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Navroʻz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xolis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niyatli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kishilarning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sevimli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ayyomi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boʻlib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Oʻsha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kunlarda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hatto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urush-janjallar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toʻxtalgan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gina-qudratlar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kechirib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yuborilgan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Shohlar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ichidan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munosib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kishilarni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taqdirlashgan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ayrim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mahbuslarning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gunohidan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oʻtishgan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ayyom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yurakdan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joy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quvonchli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damlarda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koʻpchilikning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yuragidan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joy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3851" y="746780"/>
            <a:ext cx="497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Navro’z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bayrami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tarixi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12E80BE-83F9-6975-8734-719433E29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2880" y="146876"/>
            <a:ext cx="1101218" cy="11483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157"/>
            <a:ext cx="9154752" cy="6856775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15" y="2155190"/>
            <a:ext cx="3168650" cy="37509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139953" y="696669"/>
            <a:ext cx="4394448" cy="7346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67123" y="1559560"/>
            <a:ext cx="5099685" cy="46888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kelishi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davrlarda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odamlarning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hayotidagi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quvonchli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hodisa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tabiatning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uyg‘onishi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hayot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tantanasi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saxovatli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hosildor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yilga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umidlar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deb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Fors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tilidan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tarjimada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"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kun"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degani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boshlanishini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21-mart –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bahorgi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kunlik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Shu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yarim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bo‘yicha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fasllari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almashadi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agar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janubiy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yarim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kelsa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shimoliy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yarim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bayramga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puxta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tayyorgarlik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ko‘radi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15-20 kun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davomida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qilinadi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arafasida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mahallalarda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hasharlar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o‘tkaziladi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odamlar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birgalikda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ariqlarni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tozalaydi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daraxtlarni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oqlaydi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tomorqalarga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belkurak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ishlov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berishadi</a:t>
            </a:r>
            <a:endParaRPr lang="ru-RU" b="1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CBBCDBD5-4433-F158-8F2F-D1323F9B3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543" y="118317"/>
            <a:ext cx="1008112" cy="9457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119" y="3229769"/>
            <a:ext cx="2619375" cy="1743075"/>
          </a:xfrm>
        </p:spPr>
      </p:pic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52" y="0"/>
            <a:ext cx="9154752" cy="68567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78" y="2277653"/>
            <a:ext cx="3312368" cy="3171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860032" y="671208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Qadiryatlar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92575" y="1872615"/>
            <a:ext cx="4610100" cy="44627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Navroʻzda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tinchlik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birdamlik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totuvlik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qoʻshnichilik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ulugʻ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qadriyatlar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surilgan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Misol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oqsoqollar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urishgan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oilalarni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yarashtirib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oilalarni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saqlab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qolishgan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Tojikistonda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munosabatlari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buzilgan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insonlar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oqsoqollarning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nasihatlarisiz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oʻzlari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yarashib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ketishgan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madaniy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marosimlarda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madaniy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xilma-xillik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insonparvarlik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sogʻlom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turmush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tarzi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yashash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sharoitini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yanglish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odatlar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avloddan-avlodga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oʻtib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kelmoqda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Sofreh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yaʼni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tuxumlarini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boʻyash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bezash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udumlarda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qatnashib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kelishgan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tuxumlar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sovgʻa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bolalarga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tarqatilgan</a:t>
            </a: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582482-3B50-5319-C292-AA0BC6E39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990" y="35434"/>
            <a:ext cx="984618" cy="108931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069" y="3239294"/>
            <a:ext cx="2657475" cy="1724025"/>
          </a:xfrm>
        </p:spPr>
      </p:pic>
      <p:pic>
        <p:nvPicPr>
          <p:cNvPr id="4" name="Объект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5"/>
            <a:ext cx="9154752" cy="68567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54" y="2276872"/>
            <a:ext cx="3078207" cy="29097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813175" y="1788795"/>
            <a:ext cx="5133340" cy="43757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jarayonlarda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turli-tuman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xalq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oʻyinlari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qoʻshiqlari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ijro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Kitobxonliklar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jismoniy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tarbiyaga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sovrinli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oʻyinlar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musobaqalar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etilgan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Koʻpkari-uloq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kurash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oʻyinlari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hayvon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parrandalar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xoʻroz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it,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qoʻchqor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urishtirish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masxarabozlik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askiyabozlik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oʻyinlari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xil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xalq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tomoshalari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oʻtkazilgan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Navroʻz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mehnat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mehr-oqibat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insonparvarlik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bayramidir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kun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marhumlarning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qabrlari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ziyorat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qilinadi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Keksa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nogiron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yolgʻiz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qariyalar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ota-onalar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yoʻqlanadi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Kishilar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bir-birlariga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sovgʻa-salomlar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ulashib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shirinliklar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etishadi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Navroʻz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muhabbat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sevgi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sadoqat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Navroʻz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munosabati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nikoh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toʻylari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oʻtkazilgan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F769EB7-7A81-63D7-EFBD-D1E08F8A0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9251" y="101067"/>
            <a:ext cx="980696" cy="10087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056" y="3148806"/>
            <a:ext cx="2857500" cy="1905000"/>
          </a:xfrm>
        </p:spPr>
      </p:pic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52" y="1225"/>
            <a:ext cx="9154752" cy="68567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20" y="2132856"/>
            <a:ext cx="3028523" cy="2997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955415" y="1417955"/>
            <a:ext cx="4684395" cy="48653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Bolalar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varragi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xayolni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olgan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Badom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gullaridan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quvonadi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ko'z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Dillardan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mutlaqo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g'ubor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yo'qolgan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Hush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kelding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baxor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hush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ko'rdik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navruz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Anhorlar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oqmoqda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suvlarga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to'lib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Shukronalik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aytdim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tinchlikni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ko'rib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diyorga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bezaklar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bo'lib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Xush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kelding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baxor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hush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ko'rdik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navroz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Navro'zda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ulashing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ezgu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tilaklar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tilak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kamaymaydi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so'z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Baxor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gullaridek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yashnab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yuraklar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Xush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kelding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baxor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xush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ko'rdik</a:t>
            </a:r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navro'z</a:t>
            </a:r>
            <a:endParaRPr lang="ru-RU" sz="2000" b="1" dirty="0">
              <a:solidFill>
                <a:srgbClr val="7030A0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1CDB320-A8CD-E0C1-BF9E-A263A3DA7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15988"/>
            <a:ext cx="980696" cy="10087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119" y="3229769"/>
            <a:ext cx="2619375" cy="1743075"/>
          </a:xfrm>
        </p:spPr>
      </p:pic>
      <p:pic>
        <p:nvPicPr>
          <p:cNvPr id="4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52" y="0"/>
            <a:ext cx="9154752" cy="68567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7" y="1877933"/>
            <a:ext cx="2776935" cy="320725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671287" y="1099263"/>
            <a:ext cx="475448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fors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shamsiya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quyosh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yilning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birinchi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ma’noni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anglatadi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Bahorning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kunlikka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(21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mart)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ya’ni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quyoshning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hamal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burjiga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kirishiga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sharq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xalqlarining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qadimiy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hayotbaxsh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bayramidir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afsonalar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bor.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Shulardan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aytilishicha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ro‘yi-zaminni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to‘fon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bo‘lganida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Nuh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payg‘ambar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jonli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zotlardan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juftdan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kemasida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suzib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yurgan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Bir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yuzida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quruqlik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bor-yo‘qligini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kelish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qaldirg‘ochni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uchirib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yuboribdi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Bir mahal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qaldirg‘och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tumshug‘ida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giyohni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ko‘tarib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kelibdi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Giyoh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yaqin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orada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borligini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yerga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ko‘klam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kelganini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bildirardi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Nuh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qaldirg‘och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ko‘rsatgan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tomonga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suzib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boribdilar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o‘rtasidagi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zaminni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ko‘ribdi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Kemasidagi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jonzotlar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yerga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tushib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to‘fon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azobidan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qutulibdilar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Ular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o‘sha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kunni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deb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qila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boshlabdilar</a:t>
            </a:r>
            <a: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64089" y="2636912"/>
            <a:ext cx="2880319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361A94-4DDD-9A1B-C9BB-AF36AFA41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15988"/>
            <a:ext cx="980696" cy="10087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385DC52-FDBA-1711-0FA8-FD080818630E}"/>
              </a:ext>
            </a:extLst>
          </p:cNvPr>
          <p:cNvSpPr txBox="1"/>
          <p:nvPr/>
        </p:nvSpPr>
        <p:spPr>
          <a:xfrm>
            <a:off x="3891701" y="347990"/>
            <a:ext cx="46427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Navro‘z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so‘zining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ma’nosi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28653B-73B9-3DA3-9074-474440243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C1533F90-7F83-B45F-14F7-7AD94DFC9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569" y="3348831"/>
            <a:ext cx="3038475" cy="1504950"/>
          </a:xfrm>
          <a:prstGeom prst="rect">
            <a:avLst/>
          </a:prstGeom>
        </p:spPr>
      </p:pic>
      <p:pic>
        <p:nvPicPr>
          <p:cNvPr id="4" name="Объект 3">
            <a:extLst>
              <a:ext uri="{FF2B5EF4-FFF2-40B4-BE49-F238E27FC236}">
                <a16:creationId xmlns:a16="http://schemas.microsoft.com/office/drawing/2014/main" id="{7F9B2B4F-F41D-DD55-A7E4-CB58098495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4752" cy="68567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EC6DE7-97E0-9C16-75FE-0E490EB30825}"/>
              </a:ext>
            </a:extLst>
          </p:cNvPr>
          <p:cNvSpPr txBox="1"/>
          <p:nvPr/>
        </p:nvSpPr>
        <p:spPr>
          <a:xfrm>
            <a:off x="4355977" y="705771"/>
            <a:ext cx="41784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Foydalanilgan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manbalar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8EF56-1A04-4952-F98C-6DF24D223DC4}"/>
              </a:ext>
            </a:extLst>
          </p:cNvPr>
          <p:cNvSpPr txBox="1"/>
          <p:nvPr/>
        </p:nvSpPr>
        <p:spPr>
          <a:xfrm>
            <a:off x="5089835" y="2338105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Bilimlar.uz  </a:t>
            </a:r>
          </a:p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Gazeta.uz</a:t>
            </a:r>
          </a:p>
          <a:p>
            <a:pPr marL="342900" indent="-342900">
              <a:buAutoNum type="arabicPeriod" startAt="3"/>
            </a:pP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Ilmiy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 startAt="3"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Arxiv.uz</a:t>
            </a:r>
          </a:p>
          <a:p>
            <a:pPr marL="342900" indent="-342900">
              <a:buAutoNum type="arabicPeriod" startAt="3"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Zamin.uz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E9FE657-1FE7-99D6-9C85-15265EA389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9592" y="1930400"/>
            <a:ext cx="2906080" cy="329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C5ACAA96-806A-EEA2-B326-4A7432023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9251" y="105222"/>
            <a:ext cx="980696" cy="100875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096585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751</Words>
  <Application>Microsoft Office PowerPoint</Application>
  <PresentationFormat>Экран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45</cp:revision>
  <dcterms:created xsi:type="dcterms:W3CDTF">2026-03-04T11:11:00Z</dcterms:created>
  <dcterms:modified xsi:type="dcterms:W3CDTF">2026-04-01T06:48:35Z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0A6FBCEBD00D44D9B52C2A79A11CEF14_12</vt:lpwstr>
  </property>
  <property fmtid="{D5CDD505-2E9C-101B-9397-08002B2CF9AE}" pid="3" name="KSOProductBuildVer">
    <vt:lpwstr>1033-12.2.0.23196</vt:lpwstr>
  </property>
</Properties>
</file>